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407" r:id="rId2"/>
    <p:sldId id="256" r:id="rId3"/>
    <p:sldId id="363" r:id="rId4"/>
    <p:sldId id="364" r:id="rId5"/>
    <p:sldId id="365" r:id="rId6"/>
    <p:sldId id="391" r:id="rId7"/>
    <p:sldId id="392" r:id="rId8"/>
    <p:sldId id="393" r:id="rId9"/>
    <p:sldId id="395" r:id="rId10"/>
    <p:sldId id="396" r:id="rId11"/>
    <p:sldId id="402" r:id="rId12"/>
    <p:sldId id="359" r:id="rId13"/>
    <p:sldId id="405" r:id="rId14"/>
    <p:sldId id="406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E2D9"/>
    <a:srgbClr val="000000"/>
    <a:srgbClr val="ACCFD5"/>
    <a:srgbClr val="00B0F0"/>
    <a:srgbClr val="00ACE8"/>
    <a:srgbClr val="010100"/>
    <a:srgbClr val="24B8EB"/>
    <a:srgbClr val="42BF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EC71F8-D95A-4536-A6E5-0060F8982185}" v="248" dt="2023-10-22T19:22:21.9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94660"/>
  </p:normalViewPr>
  <p:slideViewPr>
    <p:cSldViewPr>
      <p:cViewPr varScale="1">
        <p:scale>
          <a:sx n="108" d="100"/>
          <a:sy n="108" d="100"/>
        </p:scale>
        <p:origin x="450" y="78"/>
      </p:cViewPr>
      <p:guideLst>
        <p:guide orient="horz" pos="2160"/>
        <p:guide pos="2880"/>
      </p:guideLst>
    </p:cSldViewPr>
  </p:slideViewPr>
  <p:notesTextViewPr>
    <p:cViewPr>
      <p:scale>
        <a:sx n="300" d="100"/>
        <a:sy n="300" d="100"/>
      </p:scale>
      <p:origin x="0" y="0"/>
    </p:cViewPr>
  </p:notesTextViewPr>
  <p:sorterViewPr>
    <p:cViewPr>
      <p:scale>
        <a:sx n="100" d="100"/>
        <a:sy n="100" d="100"/>
      </p:scale>
      <p:origin x="0" y="-39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uce R Kingma" userId="5a7bec24-3b9c-48c9-85b7-6f6106e2fc84" providerId="ADAL" clId="{301B2779-5CBD-465F-A075-E55DB43C194C}"/>
    <pc:docChg chg="delSld modSld">
      <pc:chgData name="Bruce R Kingma" userId="5a7bec24-3b9c-48c9-85b7-6f6106e2fc84" providerId="ADAL" clId="{301B2779-5CBD-465F-A075-E55DB43C194C}" dt="2023-09-19T11:52:47.108" v="12" actId="47"/>
      <pc:docMkLst>
        <pc:docMk/>
      </pc:docMkLst>
      <pc:sldChg chg="modSp mod">
        <pc:chgData name="Bruce R Kingma" userId="5a7bec24-3b9c-48c9-85b7-6f6106e2fc84" providerId="ADAL" clId="{301B2779-5CBD-465F-A075-E55DB43C194C}" dt="2023-09-19T11:52:13.404" v="11" actId="20577"/>
        <pc:sldMkLst>
          <pc:docMk/>
          <pc:sldMk cId="3510705575" sldId="396"/>
        </pc:sldMkLst>
        <pc:spChg chg="mod">
          <ac:chgData name="Bruce R Kingma" userId="5a7bec24-3b9c-48c9-85b7-6f6106e2fc84" providerId="ADAL" clId="{301B2779-5CBD-465F-A075-E55DB43C194C}" dt="2023-09-19T11:52:13.404" v="11" actId="20577"/>
          <ac:spMkLst>
            <pc:docMk/>
            <pc:sldMk cId="3510705575" sldId="396"/>
            <ac:spMk id="7" creationId="{E071A05C-9F5B-B379-2627-5F2AC9E97FD3}"/>
          </ac:spMkLst>
        </pc:spChg>
      </pc:sldChg>
      <pc:sldChg chg="del">
        <pc:chgData name="Bruce R Kingma" userId="5a7bec24-3b9c-48c9-85b7-6f6106e2fc84" providerId="ADAL" clId="{301B2779-5CBD-465F-A075-E55DB43C194C}" dt="2023-09-19T11:52:47.108" v="12" actId="47"/>
        <pc:sldMkLst>
          <pc:docMk/>
          <pc:sldMk cId="2535898160" sldId="404"/>
        </pc:sldMkLst>
      </pc:sldChg>
    </pc:docChg>
  </pc:docChgLst>
  <pc:docChgLst>
    <pc:chgData name="Bruce R Kingma" userId="5a7bec24-3b9c-48c9-85b7-6f6106e2fc84" providerId="ADAL" clId="{2EEC71F8-D95A-4536-A6E5-0060F8982185}"/>
    <pc:docChg chg="custSel addSld delSld modSld">
      <pc:chgData name="Bruce R Kingma" userId="5a7bec24-3b9c-48c9-85b7-6f6106e2fc84" providerId="ADAL" clId="{2EEC71F8-D95A-4536-A6E5-0060F8982185}" dt="2023-10-22T19:22:21.961" v="256" actId="20577"/>
      <pc:docMkLst>
        <pc:docMk/>
      </pc:docMkLst>
      <pc:sldChg chg="modSp mod">
        <pc:chgData name="Bruce R Kingma" userId="5a7bec24-3b9c-48c9-85b7-6f6106e2fc84" providerId="ADAL" clId="{2EEC71F8-D95A-4536-A6E5-0060F8982185}" dt="2023-10-22T19:15:18.613" v="12" actId="20577"/>
        <pc:sldMkLst>
          <pc:docMk/>
          <pc:sldMk cId="2457114229" sldId="395"/>
        </pc:sldMkLst>
        <pc:spChg chg="mod">
          <ac:chgData name="Bruce R Kingma" userId="5a7bec24-3b9c-48c9-85b7-6f6106e2fc84" providerId="ADAL" clId="{2EEC71F8-D95A-4536-A6E5-0060F8982185}" dt="2023-10-22T19:15:18.613" v="12" actId="20577"/>
          <ac:spMkLst>
            <pc:docMk/>
            <pc:sldMk cId="2457114229" sldId="395"/>
            <ac:spMk id="7" creationId="{E071A05C-9F5B-B379-2627-5F2AC9E97FD3}"/>
          </ac:spMkLst>
        </pc:spChg>
      </pc:sldChg>
      <pc:sldChg chg="modSp">
        <pc:chgData name="Bruce R Kingma" userId="5a7bec24-3b9c-48c9-85b7-6f6106e2fc84" providerId="ADAL" clId="{2EEC71F8-D95A-4536-A6E5-0060F8982185}" dt="2023-10-22T19:22:21.961" v="256" actId="20577"/>
        <pc:sldMkLst>
          <pc:docMk/>
          <pc:sldMk cId="4229491585" sldId="405"/>
        </pc:sldMkLst>
        <pc:graphicFrameChg chg="mod">
          <ac:chgData name="Bruce R Kingma" userId="5a7bec24-3b9c-48c9-85b7-6f6106e2fc84" providerId="ADAL" clId="{2EEC71F8-D95A-4536-A6E5-0060F8982185}" dt="2023-10-22T19:22:21.961" v="256" actId="20577"/>
          <ac:graphicFrameMkLst>
            <pc:docMk/>
            <pc:sldMk cId="4229491585" sldId="405"/>
            <ac:graphicFrameMk id="22" creationId="{7DDE591F-0B63-639F-8337-1C13AF0DF8ED}"/>
          </ac:graphicFrameMkLst>
        </pc:graphicFrameChg>
      </pc:sldChg>
      <pc:sldChg chg="addSp delSp modSp new mod setBg modClrScheme chgLayout">
        <pc:chgData name="Bruce R Kingma" userId="5a7bec24-3b9c-48c9-85b7-6f6106e2fc84" providerId="ADAL" clId="{2EEC71F8-D95A-4536-A6E5-0060F8982185}" dt="2023-10-22T19:13:09.654" v="6"/>
        <pc:sldMkLst>
          <pc:docMk/>
          <pc:sldMk cId="397119844" sldId="407"/>
        </pc:sldMkLst>
        <pc:spChg chg="del">
          <ac:chgData name="Bruce R Kingma" userId="5a7bec24-3b9c-48c9-85b7-6f6106e2fc84" providerId="ADAL" clId="{2EEC71F8-D95A-4536-A6E5-0060F8982185}" dt="2023-10-22T19:12:47.640" v="2" actId="700"/>
          <ac:spMkLst>
            <pc:docMk/>
            <pc:sldMk cId="397119844" sldId="407"/>
            <ac:spMk id="2" creationId="{7B8B25F6-26C2-22EE-4CBA-84E6958739AC}"/>
          </ac:spMkLst>
        </pc:spChg>
        <pc:spChg chg="del">
          <ac:chgData name="Bruce R Kingma" userId="5a7bec24-3b9c-48c9-85b7-6f6106e2fc84" providerId="ADAL" clId="{2EEC71F8-D95A-4536-A6E5-0060F8982185}" dt="2023-10-22T19:12:47.640" v="2" actId="700"/>
          <ac:spMkLst>
            <pc:docMk/>
            <pc:sldMk cId="397119844" sldId="407"/>
            <ac:spMk id="3" creationId="{DAC66FEA-6607-1027-46BF-5642AE0294BD}"/>
          </ac:spMkLst>
        </pc:spChg>
        <pc:picChg chg="add mod">
          <ac:chgData name="Bruce R Kingma" userId="5a7bec24-3b9c-48c9-85b7-6f6106e2fc84" providerId="ADAL" clId="{2EEC71F8-D95A-4536-A6E5-0060F8982185}" dt="2023-10-22T19:12:56.419" v="5" actId="1076"/>
          <ac:picMkLst>
            <pc:docMk/>
            <pc:sldMk cId="397119844" sldId="407"/>
            <ac:picMk id="4" creationId="{4C06739A-3A93-2A94-FA22-0618F97FE9B6}"/>
          </ac:picMkLst>
        </pc:picChg>
      </pc:sldChg>
      <pc:sldChg chg="del">
        <pc:chgData name="Bruce R Kingma" userId="5a7bec24-3b9c-48c9-85b7-6f6106e2fc84" providerId="ADAL" clId="{2EEC71F8-D95A-4536-A6E5-0060F8982185}" dt="2023-10-22T19:12:40.177" v="0" actId="47"/>
        <pc:sldMkLst>
          <pc:docMk/>
          <pc:sldMk cId="1176047496" sldId="40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902CFE-A74C-478C-AEDB-68CEAC87261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474B70-6C96-43A3-B1F0-8C1FD3ACCA21}">
      <dgm:prSet/>
      <dgm:spPr/>
      <dgm:t>
        <a:bodyPr/>
        <a:lstStyle/>
        <a:p>
          <a:r>
            <a:rPr lang="en-US" dirty="0"/>
            <a:t>Introduction</a:t>
          </a:r>
        </a:p>
      </dgm:t>
    </dgm:pt>
    <dgm:pt modelId="{76076DF2-30C8-4980-9A64-5B015143825E}" type="parTrans" cxnId="{D4E2F9CC-C1BB-4E26-88FF-7171DED47B69}">
      <dgm:prSet/>
      <dgm:spPr/>
      <dgm:t>
        <a:bodyPr/>
        <a:lstStyle/>
        <a:p>
          <a:endParaRPr lang="en-US"/>
        </a:p>
      </dgm:t>
    </dgm:pt>
    <dgm:pt modelId="{10368E75-F51D-4F2D-9EAA-18DFBD247058}" type="sibTrans" cxnId="{D4E2F9CC-C1BB-4E26-88FF-7171DED47B69}">
      <dgm:prSet/>
      <dgm:spPr/>
      <dgm:t>
        <a:bodyPr/>
        <a:lstStyle/>
        <a:p>
          <a:endParaRPr lang="en-US"/>
        </a:p>
      </dgm:t>
    </dgm:pt>
    <dgm:pt modelId="{64819494-F810-4BC5-94BE-FE3D85220BA8}">
      <dgm:prSet/>
      <dgm:spPr/>
      <dgm:t>
        <a:bodyPr/>
        <a:lstStyle/>
        <a:p>
          <a:r>
            <a:rPr lang="en-US" dirty="0"/>
            <a:t>Team/Advisors</a:t>
          </a:r>
        </a:p>
      </dgm:t>
    </dgm:pt>
    <dgm:pt modelId="{160DFE11-B76C-45CB-8E94-E15DE7E4A094}" type="parTrans" cxnId="{12051B0F-FAA3-43B3-ABC9-28ED4416C8D5}">
      <dgm:prSet/>
      <dgm:spPr/>
      <dgm:t>
        <a:bodyPr/>
        <a:lstStyle/>
        <a:p>
          <a:endParaRPr lang="en-US"/>
        </a:p>
      </dgm:t>
    </dgm:pt>
    <dgm:pt modelId="{A902B780-9119-41F6-A7FA-38620A969D73}" type="sibTrans" cxnId="{12051B0F-FAA3-43B3-ABC9-28ED4416C8D5}">
      <dgm:prSet/>
      <dgm:spPr/>
      <dgm:t>
        <a:bodyPr/>
        <a:lstStyle/>
        <a:p>
          <a:endParaRPr lang="en-US"/>
        </a:p>
      </dgm:t>
    </dgm:pt>
    <dgm:pt modelId="{E44ECE67-D81F-4C24-80E7-6B1743D0F17E}">
      <dgm:prSet/>
      <dgm:spPr/>
      <dgm:t>
        <a:bodyPr/>
        <a:lstStyle/>
        <a:p>
          <a:r>
            <a:rPr lang="en-US" dirty="0"/>
            <a:t>Problem Validation</a:t>
          </a:r>
        </a:p>
      </dgm:t>
    </dgm:pt>
    <dgm:pt modelId="{7D167539-3905-483D-AFF4-B13829CD9A5E}" type="parTrans" cxnId="{1A77184F-49A1-4AFD-A15D-448427E1B120}">
      <dgm:prSet/>
      <dgm:spPr/>
      <dgm:t>
        <a:bodyPr/>
        <a:lstStyle/>
        <a:p>
          <a:endParaRPr lang="en-US"/>
        </a:p>
      </dgm:t>
    </dgm:pt>
    <dgm:pt modelId="{D9B6DDAE-D73F-43BD-9F3B-73A4079295D5}" type="sibTrans" cxnId="{1A77184F-49A1-4AFD-A15D-448427E1B120}">
      <dgm:prSet/>
      <dgm:spPr/>
      <dgm:t>
        <a:bodyPr/>
        <a:lstStyle/>
        <a:p>
          <a:endParaRPr lang="en-US"/>
        </a:p>
      </dgm:t>
    </dgm:pt>
    <dgm:pt modelId="{6ABE033B-65CA-4C39-BF42-B98C95CF2B4E}">
      <dgm:prSet/>
      <dgm:spPr/>
      <dgm:t>
        <a:bodyPr/>
        <a:lstStyle/>
        <a:p>
          <a:r>
            <a:rPr lang="en-US" dirty="0"/>
            <a:t>Solution/Value Proposition</a:t>
          </a:r>
        </a:p>
      </dgm:t>
    </dgm:pt>
    <dgm:pt modelId="{BCBB7669-5690-430F-9C39-32F1D0AEA41D}" type="parTrans" cxnId="{198E3FC5-3C5E-484E-9B80-4FEB6166269A}">
      <dgm:prSet/>
      <dgm:spPr/>
      <dgm:t>
        <a:bodyPr/>
        <a:lstStyle/>
        <a:p>
          <a:endParaRPr lang="en-US"/>
        </a:p>
      </dgm:t>
    </dgm:pt>
    <dgm:pt modelId="{4F820621-4E35-4D91-B8B1-8075085BD23C}" type="sibTrans" cxnId="{198E3FC5-3C5E-484E-9B80-4FEB6166269A}">
      <dgm:prSet/>
      <dgm:spPr/>
      <dgm:t>
        <a:bodyPr/>
        <a:lstStyle/>
        <a:p>
          <a:endParaRPr lang="en-US"/>
        </a:p>
      </dgm:t>
    </dgm:pt>
    <dgm:pt modelId="{F7DDAA10-00FF-44A5-9330-48F4ADBC718F}">
      <dgm:prSet/>
      <dgm:spPr/>
      <dgm:t>
        <a:bodyPr/>
        <a:lstStyle/>
        <a:p>
          <a:r>
            <a:rPr lang="en-US" dirty="0"/>
            <a:t>Competitive Landscape</a:t>
          </a:r>
        </a:p>
      </dgm:t>
    </dgm:pt>
    <dgm:pt modelId="{94E79DB3-39DE-4BA4-8351-6506925750B3}" type="parTrans" cxnId="{FBCD8B77-7A1E-4768-835A-F849021E0F57}">
      <dgm:prSet/>
      <dgm:spPr/>
      <dgm:t>
        <a:bodyPr/>
        <a:lstStyle/>
        <a:p>
          <a:endParaRPr lang="en-US"/>
        </a:p>
      </dgm:t>
    </dgm:pt>
    <dgm:pt modelId="{8B32B74D-8404-4094-85C5-0BC1B46DF672}" type="sibTrans" cxnId="{FBCD8B77-7A1E-4768-835A-F849021E0F57}">
      <dgm:prSet/>
      <dgm:spPr/>
      <dgm:t>
        <a:bodyPr/>
        <a:lstStyle/>
        <a:p>
          <a:endParaRPr lang="en-US"/>
        </a:p>
      </dgm:t>
    </dgm:pt>
    <dgm:pt modelId="{EE679460-ABE8-4BD9-A1CE-A756DBC9DDED}">
      <dgm:prSet/>
      <dgm:spPr/>
      <dgm:t>
        <a:bodyPr/>
        <a:lstStyle/>
        <a:p>
          <a:r>
            <a:rPr lang="en-US" dirty="0"/>
            <a:t>Intellectual Property</a:t>
          </a:r>
        </a:p>
      </dgm:t>
    </dgm:pt>
    <dgm:pt modelId="{95F33E54-D8DA-41C0-A1D5-02EB0238B8AF}" type="parTrans" cxnId="{B91E22F1-8349-4F1E-96CE-D64AD92AA5F1}">
      <dgm:prSet/>
      <dgm:spPr/>
      <dgm:t>
        <a:bodyPr/>
        <a:lstStyle/>
        <a:p>
          <a:endParaRPr lang="en-US"/>
        </a:p>
      </dgm:t>
    </dgm:pt>
    <dgm:pt modelId="{21D70CDA-45B2-4947-9801-C361A92A244E}" type="sibTrans" cxnId="{B91E22F1-8349-4F1E-96CE-D64AD92AA5F1}">
      <dgm:prSet/>
      <dgm:spPr/>
      <dgm:t>
        <a:bodyPr/>
        <a:lstStyle/>
        <a:p>
          <a:endParaRPr lang="en-US"/>
        </a:p>
      </dgm:t>
    </dgm:pt>
    <dgm:pt modelId="{0ABC08BF-F0CB-40D2-83AE-8FC392A6EC74}">
      <dgm:prSet/>
      <dgm:spPr/>
      <dgm:t>
        <a:bodyPr/>
        <a:lstStyle/>
        <a:p>
          <a:r>
            <a:rPr lang="en-US" dirty="0"/>
            <a:t>Marketing</a:t>
          </a:r>
        </a:p>
      </dgm:t>
    </dgm:pt>
    <dgm:pt modelId="{18CB48F7-EEA0-4C95-995E-A134DB512759}" type="parTrans" cxnId="{C650FCBB-1352-4344-A101-90B8ACA3E291}">
      <dgm:prSet/>
      <dgm:spPr/>
      <dgm:t>
        <a:bodyPr/>
        <a:lstStyle/>
        <a:p>
          <a:endParaRPr lang="en-US"/>
        </a:p>
      </dgm:t>
    </dgm:pt>
    <dgm:pt modelId="{2F4614E6-4607-4CBF-BB34-15E19B80362A}" type="sibTrans" cxnId="{C650FCBB-1352-4344-A101-90B8ACA3E291}">
      <dgm:prSet/>
      <dgm:spPr/>
      <dgm:t>
        <a:bodyPr/>
        <a:lstStyle/>
        <a:p>
          <a:endParaRPr lang="en-US"/>
        </a:p>
      </dgm:t>
    </dgm:pt>
    <dgm:pt modelId="{4054E509-8531-4A07-8B4E-0CD9C3FE3E66}">
      <dgm:prSet/>
      <dgm:spPr/>
      <dgm:t>
        <a:bodyPr/>
        <a:lstStyle/>
        <a:p>
          <a:r>
            <a:rPr lang="en-US" dirty="0"/>
            <a:t>Sales</a:t>
          </a:r>
        </a:p>
      </dgm:t>
    </dgm:pt>
    <dgm:pt modelId="{AFDFFCA9-424C-4F14-AAFE-C13DEDD9797F}" type="parTrans" cxnId="{AA8E7888-6A2C-430A-A13F-9B7FB2D600FE}">
      <dgm:prSet/>
      <dgm:spPr/>
      <dgm:t>
        <a:bodyPr/>
        <a:lstStyle/>
        <a:p>
          <a:endParaRPr lang="en-US"/>
        </a:p>
      </dgm:t>
    </dgm:pt>
    <dgm:pt modelId="{862FEE30-22A1-4E76-814B-FEBA2FFA63C9}" type="sibTrans" cxnId="{AA8E7888-6A2C-430A-A13F-9B7FB2D600FE}">
      <dgm:prSet/>
      <dgm:spPr/>
      <dgm:t>
        <a:bodyPr/>
        <a:lstStyle/>
        <a:p>
          <a:endParaRPr lang="en-US"/>
        </a:p>
      </dgm:t>
    </dgm:pt>
    <dgm:pt modelId="{971A290F-17F5-4C4B-80E0-D892956DF10C}">
      <dgm:prSet/>
      <dgm:spPr/>
      <dgm:t>
        <a:bodyPr/>
        <a:lstStyle/>
        <a:p>
          <a:r>
            <a:rPr lang="en-US" dirty="0"/>
            <a:t>Operations</a:t>
          </a:r>
        </a:p>
      </dgm:t>
    </dgm:pt>
    <dgm:pt modelId="{417131BE-CEAF-4D78-A80F-2742431B4493}" type="parTrans" cxnId="{964DB6E9-787A-407D-8545-0B49CFD450E5}">
      <dgm:prSet/>
      <dgm:spPr/>
      <dgm:t>
        <a:bodyPr/>
        <a:lstStyle/>
        <a:p>
          <a:endParaRPr lang="en-US"/>
        </a:p>
      </dgm:t>
    </dgm:pt>
    <dgm:pt modelId="{000420F1-0ED9-4DC9-A3D6-5F99A64288CD}" type="sibTrans" cxnId="{964DB6E9-787A-407D-8545-0B49CFD450E5}">
      <dgm:prSet/>
      <dgm:spPr/>
      <dgm:t>
        <a:bodyPr/>
        <a:lstStyle/>
        <a:p>
          <a:endParaRPr lang="en-US"/>
        </a:p>
      </dgm:t>
    </dgm:pt>
    <dgm:pt modelId="{E2DA75CD-0EAC-4796-84CA-6BF9F609378F}">
      <dgm:prSet/>
      <dgm:spPr/>
      <dgm:t>
        <a:bodyPr/>
        <a:lstStyle/>
        <a:p>
          <a:r>
            <a:rPr lang="en-US" dirty="0"/>
            <a:t>Projected Revenues and Expenses</a:t>
          </a:r>
        </a:p>
      </dgm:t>
    </dgm:pt>
    <dgm:pt modelId="{69C9A935-A8C7-4A7A-B42A-E7DDB714DE11}" type="parTrans" cxnId="{6DE338C5-C5D6-4147-BFCE-8A7FF6CFAE97}">
      <dgm:prSet/>
      <dgm:spPr/>
      <dgm:t>
        <a:bodyPr/>
        <a:lstStyle/>
        <a:p>
          <a:endParaRPr lang="en-US"/>
        </a:p>
      </dgm:t>
    </dgm:pt>
    <dgm:pt modelId="{F582E270-03D1-4E7D-883D-725193280910}" type="sibTrans" cxnId="{6DE338C5-C5D6-4147-BFCE-8A7FF6CFAE97}">
      <dgm:prSet/>
      <dgm:spPr/>
      <dgm:t>
        <a:bodyPr/>
        <a:lstStyle/>
        <a:p>
          <a:endParaRPr lang="en-US"/>
        </a:p>
      </dgm:t>
    </dgm:pt>
    <dgm:pt modelId="{EB623CD8-058F-4F30-B845-02E7EF54D077}">
      <dgm:prSet/>
      <dgm:spPr/>
      <dgm:t>
        <a:bodyPr/>
        <a:lstStyle/>
        <a:p>
          <a:r>
            <a:rPr lang="en-US" dirty="0"/>
            <a:t>Product and Financial Roadmap</a:t>
          </a:r>
        </a:p>
      </dgm:t>
    </dgm:pt>
    <dgm:pt modelId="{EFF3CD7E-6498-427A-A1AF-34D27C860A83}" type="parTrans" cxnId="{782B6EC6-C525-40EE-909F-BD904216F0D2}">
      <dgm:prSet/>
      <dgm:spPr/>
      <dgm:t>
        <a:bodyPr/>
        <a:lstStyle/>
        <a:p>
          <a:endParaRPr lang="en-US"/>
        </a:p>
      </dgm:t>
    </dgm:pt>
    <dgm:pt modelId="{E264B817-1436-41A4-8C8F-1F27EB2BD632}" type="sibTrans" cxnId="{782B6EC6-C525-40EE-909F-BD904216F0D2}">
      <dgm:prSet/>
      <dgm:spPr/>
      <dgm:t>
        <a:bodyPr/>
        <a:lstStyle/>
        <a:p>
          <a:endParaRPr lang="en-US"/>
        </a:p>
      </dgm:t>
    </dgm:pt>
    <dgm:pt modelId="{C4F81588-1984-4D18-ADB7-1B7DDE9D693E}">
      <dgm:prSet/>
      <dgm:spPr/>
      <dgm:t>
        <a:bodyPr/>
        <a:lstStyle/>
        <a:p>
          <a:r>
            <a:rPr lang="en-US" dirty="0"/>
            <a:t>The Ask</a:t>
          </a:r>
        </a:p>
      </dgm:t>
    </dgm:pt>
    <dgm:pt modelId="{BEED7775-6D59-4416-8A89-AC33FF95C6B3}" type="parTrans" cxnId="{D5577B43-E270-41FE-BDCF-4434B21286A0}">
      <dgm:prSet/>
      <dgm:spPr/>
      <dgm:t>
        <a:bodyPr/>
        <a:lstStyle/>
        <a:p>
          <a:endParaRPr lang="en-US"/>
        </a:p>
      </dgm:t>
    </dgm:pt>
    <dgm:pt modelId="{A273ADA2-EB6F-4E27-B126-3F8C7CA290BE}" type="sibTrans" cxnId="{D5577B43-E270-41FE-BDCF-4434B21286A0}">
      <dgm:prSet/>
      <dgm:spPr/>
      <dgm:t>
        <a:bodyPr/>
        <a:lstStyle/>
        <a:p>
          <a:endParaRPr lang="en-US"/>
        </a:p>
      </dgm:t>
    </dgm:pt>
    <dgm:pt modelId="{80D383FB-F7FD-45FE-9B18-F8C33F3A0F52}">
      <dgm:prSet/>
      <dgm:spPr/>
      <dgm:t>
        <a:bodyPr/>
        <a:lstStyle/>
        <a:p>
          <a:r>
            <a:rPr lang="en-US" dirty="0"/>
            <a:t>Summary</a:t>
          </a:r>
        </a:p>
      </dgm:t>
    </dgm:pt>
    <dgm:pt modelId="{6EFB7A9C-E86E-4680-BE4D-198D5DCD42F0}" type="parTrans" cxnId="{D4033EB9-9F05-4D76-8318-32CE48A3EC7E}">
      <dgm:prSet/>
      <dgm:spPr/>
      <dgm:t>
        <a:bodyPr/>
        <a:lstStyle/>
        <a:p>
          <a:endParaRPr lang="en-US"/>
        </a:p>
      </dgm:t>
    </dgm:pt>
    <dgm:pt modelId="{0F07E25D-D0FF-40E0-B8E0-75C492EEF7DB}" type="sibTrans" cxnId="{D4033EB9-9F05-4D76-8318-32CE48A3EC7E}">
      <dgm:prSet/>
      <dgm:spPr/>
      <dgm:t>
        <a:bodyPr/>
        <a:lstStyle/>
        <a:p>
          <a:endParaRPr lang="en-US"/>
        </a:p>
      </dgm:t>
    </dgm:pt>
    <dgm:pt modelId="{BA53480E-BB50-4541-8FDD-3B139CC59DDF}">
      <dgm:prSet/>
      <dgm:spPr/>
      <dgm:t>
        <a:bodyPr/>
        <a:lstStyle/>
        <a:p>
          <a:r>
            <a:rPr lang="en-US" dirty="0"/>
            <a:t>Contact Information</a:t>
          </a:r>
        </a:p>
      </dgm:t>
    </dgm:pt>
    <dgm:pt modelId="{26042178-38CE-4471-ACEE-40CB39FEB6B0}" type="parTrans" cxnId="{2920315D-2DAC-4DD9-B943-6AEE17BD6EB9}">
      <dgm:prSet/>
      <dgm:spPr/>
      <dgm:t>
        <a:bodyPr/>
        <a:lstStyle/>
        <a:p>
          <a:endParaRPr lang="en-US"/>
        </a:p>
      </dgm:t>
    </dgm:pt>
    <dgm:pt modelId="{BDCB3FC9-2D94-4FC3-8129-9AE9984A075B}" type="sibTrans" cxnId="{2920315D-2DAC-4DD9-B943-6AEE17BD6EB9}">
      <dgm:prSet/>
      <dgm:spPr/>
      <dgm:t>
        <a:bodyPr/>
        <a:lstStyle/>
        <a:p>
          <a:endParaRPr lang="en-US"/>
        </a:p>
      </dgm:t>
    </dgm:pt>
    <dgm:pt modelId="{4EA33AE4-1E88-4458-94D7-51F3ED4F780F}" type="pres">
      <dgm:prSet presAssocID="{5D902CFE-A74C-478C-AEDB-68CEAC872610}" presName="vert0" presStyleCnt="0">
        <dgm:presLayoutVars>
          <dgm:dir/>
          <dgm:animOne val="branch"/>
          <dgm:animLvl val="lvl"/>
        </dgm:presLayoutVars>
      </dgm:prSet>
      <dgm:spPr/>
    </dgm:pt>
    <dgm:pt modelId="{5CFBA70B-902E-41EF-9854-0D00B4929C54}" type="pres">
      <dgm:prSet presAssocID="{FA474B70-6C96-43A3-B1F0-8C1FD3ACCA21}" presName="thickLine" presStyleLbl="alignNode1" presStyleIdx="0" presStyleCnt="14"/>
      <dgm:spPr/>
    </dgm:pt>
    <dgm:pt modelId="{129B275A-25F4-4185-82C2-700A99738785}" type="pres">
      <dgm:prSet presAssocID="{FA474B70-6C96-43A3-B1F0-8C1FD3ACCA21}" presName="horz1" presStyleCnt="0"/>
      <dgm:spPr/>
    </dgm:pt>
    <dgm:pt modelId="{485F2AE3-6838-4777-AC8D-83DD92A4F044}" type="pres">
      <dgm:prSet presAssocID="{FA474B70-6C96-43A3-B1F0-8C1FD3ACCA21}" presName="tx1" presStyleLbl="revTx" presStyleIdx="0" presStyleCnt="14"/>
      <dgm:spPr/>
    </dgm:pt>
    <dgm:pt modelId="{D24EC906-504A-456A-B11C-53803E9ED17B}" type="pres">
      <dgm:prSet presAssocID="{FA474B70-6C96-43A3-B1F0-8C1FD3ACCA21}" presName="vert1" presStyleCnt="0"/>
      <dgm:spPr/>
    </dgm:pt>
    <dgm:pt modelId="{EFE7B527-BE60-4608-BC70-136F1729ED42}" type="pres">
      <dgm:prSet presAssocID="{64819494-F810-4BC5-94BE-FE3D85220BA8}" presName="thickLine" presStyleLbl="alignNode1" presStyleIdx="1" presStyleCnt="14"/>
      <dgm:spPr/>
    </dgm:pt>
    <dgm:pt modelId="{E8C1A36E-5071-46F6-9CDF-C1397E90DF95}" type="pres">
      <dgm:prSet presAssocID="{64819494-F810-4BC5-94BE-FE3D85220BA8}" presName="horz1" presStyleCnt="0"/>
      <dgm:spPr/>
    </dgm:pt>
    <dgm:pt modelId="{2D0644D1-BD5D-4BD4-892D-7F4FAECB057F}" type="pres">
      <dgm:prSet presAssocID="{64819494-F810-4BC5-94BE-FE3D85220BA8}" presName="tx1" presStyleLbl="revTx" presStyleIdx="1" presStyleCnt="14"/>
      <dgm:spPr/>
    </dgm:pt>
    <dgm:pt modelId="{06B73EBE-C4EE-485C-813B-22D3BDE8D3F7}" type="pres">
      <dgm:prSet presAssocID="{64819494-F810-4BC5-94BE-FE3D85220BA8}" presName="vert1" presStyleCnt="0"/>
      <dgm:spPr/>
    </dgm:pt>
    <dgm:pt modelId="{C1FCFFE3-25ED-4079-8AB1-9BAC3BB8E2BD}" type="pres">
      <dgm:prSet presAssocID="{E44ECE67-D81F-4C24-80E7-6B1743D0F17E}" presName="thickLine" presStyleLbl="alignNode1" presStyleIdx="2" presStyleCnt="14"/>
      <dgm:spPr/>
    </dgm:pt>
    <dgm:pt modelId="{D804AA0D-21FB-4A05-BE74-785D2E25FE1F}" type="pres">
      <dgm:prSet presAssocID="{E44ECE67-D81F-4C24-80E7-6B1743D0F17E}" presName="horz1" presStyleCnt="0"/>
      <dgm:spPr/>
    </dgm:pt>
    <dgm:pt modelId="{C03861E0-C44E-4A76-83F2-DD15A32A7A14}" type="pres">
      <dgm:prSet presAssocID="{E44ECE67-D81F-4C24-80E7-6B1743D0F17E}" presName="tx1" presStyleLbl="revTx" presStyleIdx="2" presStyleCnt="14"/>
      <dgm:spPr/>
    </dgm:pt>
    <dgm:pt modelId="{FB923512-E4EA-47F9-86CD-5109DE97FFE8}" type="pres">
      <dgm:prSet presAssocID="{E44ECE67-D81F-4C24-80E7-6B1743D0F17E}" presName="vert1" presStyleCnt="0"/>
      <dgm:spPr/>
    </dgm:pt>
    <dgm:pt modelId="{1E567D1D-F9CA-4809-BFE2-580696F9511E}" type="pres">
      <dgm:prSet presAssocID="{6ABE033B-65CA-4C39-BF42-B98C95CF2B4E}" presName="thickLine" presStyleLbl="alignNode1" presStyleIdx="3" presStyleCnt="14"/>
      <dgm:spPr/>
    </dgm:pt>
    <dgm:pt modelId="{239A69AA-2C91-4621-A93C-AFBC3534BD59}" type="pres">
      <dgm:prSet presAssocID="{6ABE033B-65CA-4C39-BF42-B98C95CF2B4E}" presName="horz1" presStyleCnt="0"/>
      <dgm:spPr/>
    </dgm:pt>
    <dgm:pt modelId="{561B2A1E-54D5-4B7B-B775-223377A35206}" type="pres">
      <dgm:prSet presAssocID="{6ABE033B-65CA-4C39-BF42-B98C95CF2B4E}" presName="tx1" presStyleLbl="revTx" presStyleIdx="3" presStyleCnt="14"/>
      <dgm:spPr/>
    </dgm:pt>
    <dgm:pt modelId="{95B7265A-CEAC-4F27-9C4F-4D03C17C855B}" type="pres">
      <dgm:prSet presAssocID="{6ABE033B-65CA-4C39-BF42-B98C95CF2B4E}" presName="vert1" presStyleCnt="0"/>
      <dgm:spPr/>
    </dgm:pt>
    <dgm:pt modelId="{75D6C2E2-40A3-4436-88E5-17861ED2C988}" type="pres">
      <dgm:prSet presAssocID="{F7DDAA10-00FF-44A5-9330-48F4ADBC718F}" presName="thickLine" presStyleLbl="alignNode1" presStyleIdx="4" presStyleCnt="14"/>
      <dgm:spPr/>
    </dgm:pt>
    <dgm:pt modelId="{6E00CF6D-888D-4B07-8523-56CE3DBA65D2}" type="pres">
      <dgm:prSet presAssocID="{F7DDAA10-00FF-44A5-9330-48F4ADBC718F}" presName="horz1" presStyleCnt="0"/>
      <dgm:spPr/>
    </dgm:pt>
    <dgm:pt modelId="{77B24467-BBCC-47F4-8552-DB35A71CFBE0}" type="pres">
      <dgm:prSet presAssocID="{F7DDAA10-00FF-44A5-9330-48F4ADBC718F}" presName="tx1" presStyleLbl="revTx" presStyleIdx="4" presStyleCnt="14"/>
      <dgm:spPr/>
    </dgm:pt>
    <dgm:pt modelId="{CC3DC3DB-8FC7-4DC3-A376-6A4E35FED2C6}" type="pres">
      <dgm:prSet presAssocID="{F7DDAA10-00FF-44A5-9330-48F4ADBC718F}" presName="vert1" presStyleCnt="0"/>
      <dgm:spPr/>
    </dgm:pt>
    <dgm:pt modelId="{4F6D4131-2583-4B2D-A457-02118DFE8DD5}" type="pres">
      <dgm:prSet presAssocID="{EE679460-ABE8-4BD9-A1CE-A756DBC9DDED}" presName="thickLine" presStyleLbl="alignNode1" presStyleIdx="5" presStyleCnt="14"/>
      <dgm:spPr/>
    </dgm:pt>
    <dgm:pt modelId="{B0FB4D02-87F4-48F8-BC2D-BA6E9ACFB4B2}" type="pres">
      <dgm:prSet presAssocID="{EE679460-ABE8-4BD9-A1CE-A756DBC9DDED}" presName="horz1" presStyleCnt="0"/>
      <dgm:spPr/>
    </dgm:pt>
    <dgm:pt modelId="{702D7A8F-3FC2-4DBC-805F-6B27C6541D8F}" type="pres">
      <dgm:prSet presAssocID="{EE679460-ABE8-4BD9-A1CE-A756DBC9DDED}" presName="tx1" presStyleLbl="revTx" presStyleIdx="5" presStyleCnt="14"/>
      <dgm:spPr/>
    </dgm:pt>
    <dgm:pt modelId="{FCF1767E-5F5A-4F83-A5E4-95EBC06B6EAD}" type="pres">
      <dgm:prSet presAssocID="{EE679460-ABE8-4BD9-A1CE-A756DBC9DDED}" presName="vert1" presStyleCnt="0"/>
      <dgm:spPr/>
    </dgm:pt>
    <dgm:pt modelId="{074AC6AA-9EDD-4EE8-B00E-123E086F42F5}" type="pres">
      <dgm:prSet presAssocID="{0ABC08BF-F0CB-40D2-83AE-8FC392A6EC74}" presName="thickLine" presStyleLbl="alignNode1" presStyleIdx="6" presStyleCnt="14"/>
      <dgm:spPr/>
    </dgm:pt>
    <dgm:pt modelId="{2228C182-0E83-42CE-BEB7-28203E3805D6}" type="pres">
      <dgm:prSet presAssocID="{0ABC08BF-F0CB-40D2-83AE-8FC392A6EC74}" presName="horz1" presStyleCnt="0"/>
      <dgm:spPr/>
    </dgm:pt>
    <dgm:pt modelId="{84AB0E8D-4EE1-4990-9BB4-20E44E78A93E}" type="pres">
      <dgm:prSet presAssocID="{0ABC08BF-F0CB-40D2-83AE-8FC392A6EC74}" presName="tx1" presStyleLbl="revTx" presStyleIdx="6" presStyleCnt="14"/>
      <dgm:spPr/>
    </dgm:pt>
    <dgm:pt modelId="{5505E762-3205-4DE4-8314-B831202CE224}" type="pres">
      <dgm:prSet presAssocID="{0ABC08BF-F0CB-40D2-83AE-8FC392A6EC74}" presName="vert1" presStyleCnt="0"/>
      <dgm:spPr/>
    </dgm:pt>
    <dgm:pt modelId="{31246DAA-4D59-4035-BCA0-20687BE6DC49}" type="pres">
      <dgm:prSet presAssocID="{4054E509-8531-4A07-8B4E-0CD9C3FE3E66}" presName="thickLine" presStyleLbl="alignNode1" presStyleIdx="7" presStyleCnt="14"/>
      <dgm:spPr/>
    </dgm:pt>
    <dgm:pt modelId="{26A13BA3-BE9D-42EF-B81B-278214EA8CBE}" type="pres">
      <dgm:prSet presAssocID="{4054E509-8531-4A07-8B4E-0CD9C3FE3E66}" presName="horz1" presStyleCnt="0"/>
      <dgm:spPr/>
    </dgm:pt>
    <dgm:pt modelId="{08C76C1B-ECC0-4B80-B807-8C931AE29239}" type="pres">
      <dgm:prSet presAssocID="{4054E509-8531-4A07-8B4E-0CD9C3FE3E66}" presName="tx1" presStyleLbl="revTx" presStyleIdx="7" presStyleCnt="14"/>
      <dgm:spPr/>
    </dgm:pt>
    <dgm:pt modelId="{4AF67D80-1F1A-4CEC-A487-5047711DFD85}" type="pres">
      <dgm:prSet presAssocID="{4054E509-8531-4A07-8B4E-0CD9C3FE3E66}" presName="vert1" presStyleCnt="0"/>
      <dgm:spPr/>
    </dgm:pt>
    <dgm:pt modelId="{473CA8B0-DAEA-4AF0-AE2A-CCEBF4EFD29F}" type="pres">
      <dgm:prSet presAssocID="{971A290F-17F5-4C4B-80E0-D892956DF10C}" presName="thickLine" presStyleLbl="alignNode1" presStyleIdx="8" presStyleCnt="14"/>
      <dgm:spPr/>
    </dgm:pt>
    <dgm:pt modelId="{5C2EE921-E8AB-414E-8AD1-FD0E1A3383B2}" type="pres">
      <dgm:prSet presAssocID="{971A290F-17F5-4C4B-80E0-D892956DF10C}" presName="horz1" presStyleCnt="0"/>
      <dgm:spPr/>
    </dgm:pt>
    <dgm:pt modelId="{752DE041-4E61-4FC0-8ECC-CFCA40A4D845}" type="pres">
      <dgm:prSet presAssocID="{971A290F-17F5-4C4B-80E0-D892956DF10C}" presName="tx1" presStyleLbl="revTx" presStyleIdx="8" presStyleCnt="14"/>
      <dgm:spPr/>
    </dgm:pt>
    <dgm:pt modelId="{13B82345-F710-447D-A450-309505687C3B}" type="pres">
      <dgm:prSet presAssocID="{971A290F-17F5-4C4B-80E0-D892956DF10C}" presName="vert1" presStyleCnt="0"/>
      <dgm:spPr/>
    </dgm:pt>
    <dgm:pt modelId="{B9DD9498-7415-4C3C-AA62-C3493084001B}" type="pres">
      <dgm:prSet presAssocID="{E2DA75CD-0EAC-4796-84CA-6BF9F609378F}" presName="thickLine" presStyleLbl="alignNode1" presStyleIdx="9" presStyleCnt="14"/>
      <dgm:spPr/>
    </dgm:pt>
    <dgm:pt modelId="{1A092B71-6DB2-4DD8-BF44-8C4A373B7494}" type="pres">
      <dgm:prSet presAssocID="{E2DA75CD-0EAC-4796-84CA-6BF9F609378F}" presName="horz1" presStyleCnt="0"/>
      <dgm:spPr/>
    </dgm:pt>
    <dgm:pt modelId="{B9E9464B-E9EE-400E-AE21-37D14A3BF189}" type="pres">
      <dgm:prSet presAssocID="{E2DA75CD-0EAC-4796-84CA-6BF9F609378F}" presName="tx1" presStyleLbl="revTx" presStyleIdx="9" presStyleCnt="14"/>
      <dgm:spPr/>
    </dgm:pt>
    <dgm:pt modelId="{701FACA9-2A5A-45E4-A97C-61277E0B03B0}" type="pres">
      <dgm:prSet presAssocID="{E2DA75CD-0EAC-4796-84CA-6BF9F609378F}" presName="vert1" presStyleCnt="0"/>
      <dgm:spPr/>
    </dgm:pt>
    <dgm:pt modelId="{7977A1BD-9D3C-4B86-AF40-3683A75F86F6}" type="pres">
      <dgm:prSet presAssocID="{EB623CD8-058F-4F30-B845-02E7EF54D077}" presName="thickLine" presStyleLbl="alignNode1" presStyleIdx="10" presStyleCnt="14"/>
      <dgm:spPr/>
    </dgm:pt>
    <dgm:pt modelId="{DC551881-6B32-4F26-AE0F-62400520D167}" type="pres">
      <dgm:prSet presAssocID="{EB623CD8-058F-4F30-B845-02E7EF54D077}" presName="horz1" presStyleCnt="0"/>
      <dgm:spPr/>
    </dgm:pt>
    <dgm:pt modelId="{8CAD9477-D9DE-435A-A6D0-B13BB331027B}" type="pres">
      <dgm:prSet presAssocID="{EB623CD8-058F-4F30-B845-02E7EF54D077}" presName="tx1" presStyleLbl="revTx" presStyleIdx="10" presStyleCnt="14"/>
      <dgm:spPr/>
    </dgm:pt>
    <dgm:pt modelId="{2EC55C21-53EA-47BD-95FD-D7856E17F7E8}" type="pres">
      <dgm:prSet presAssocID="{EB623CD8-058F-4F30-B845-02E7EF54D077}" presName="vert1" presStyleCnt="0"/>
      <dgm:spPr/>
    </dgm:pt>
    <dgm:pt modelId="{CB0DD336-396C-48EB-B765-C6F9EF937CCD}" type="pres">
      <dgm:prSet presAssocID="{C4F81588-1984-4D18-ADB7-1B7DDE9D693E}" presName="thickLine" presStyleLbl="alignNode1" presStyleIdx="11" presStyleCnt="14"/>
      <dgm:spPr/>
    </dgm:pt>
    <dgm:pt modelId="{EB909E0F-38F7-44D3-B515-F606F9431701}" type="pres">
      <dgm:prSet presAssocID="{C4F81588-1984-4D18-ADB7-1B7DDE9D693E}" presName="horz1" presStyleCnt="0"/>
      <dgm:spPr/>
    </dgm:pt>
    <dgm:pt modelId="{AB85F2B0-227E-402D-A4EC-F4145DDC8053}" type="pres">
      <dgm:prSet presAssocID="{C4F81588-1984-4D18-ADB7-1B7DDE9D693E}" presName="tx1" presStyleLbl="revTx" presStyleIdx="11" presStyleCnt="14"/>
      <dgm:spPr/>
    </dgm:pt>
    <dgm:pt modelId="{7F4988BE-C464-4267-9817-C61BFAF26D73}" type="pres">
      <dgm:prSet presAssocID="{C4F81588-1984-4D18-ADB7-1B7DDE9D693E}" presName="vert1" presStyleCnt="0"/>
      <dgm:spPr/>
    </dgm:pt>
    <dgm:pt modelId="{2439E971-F668-48D6-8E6B-B0FE070784FE}" type="pres">
      <dgm:prSet presAssocID="{80D383FB-F7FD-45FE-9B18-F8C33F3A0F52}" presName="thickLine" presStyleLbl="alignNode1" presStyleIdx="12" presStyleCnt="14"/>
      <dgm:spPr/>
    </dgm:pt>
    <dgm:pt modelId="{F56D1648-4AB5-456C-8384-5C160B39BFEF}" type="pres">
      <dgm:prSet presAssocID="{80D383FB-F7FD-45FE-9B18-F8C33F3A0F52}" presName="horz1" presStyleCnt="0"/>
      <dgm:spPr/>
    </dgm:pt>
    <dgm:pt modelId="{CCC41EEA-D935-4493-B28E-6B2936815DD5}" type="pres">
      <dgm:prSet presAssocID="{80D383FB-F7FD-45FE-9B18-F8C33F3A0F52}" presName="tx1" presStyleLbl="revTx" presStyleIdx="12" presStyleCnt="14"/>
      <dgm:spPr/>
    </dgm:pt>
    <dgm:pt modelId="{9CCAC709-0D08-41CF-B11F-D04F311C5246}" type="pres">
      <dgm:prSet presAssocID="{80D383FB-F7FD-45FE-9B18-F8C33F3A0F52}" presName="vert1" presStyleCnt="0"/>
      <dgm:spPr/>
    </dgm:pt>
    <dgm:pt modelId="{4A975112-04E3-4E79-9290-4DEC558318B7}" type="pres">
      <dgm:prSet presAssocID="{BA53480E-BB50-4541-8FDD-3B139CC59DDF}" presName="thickLine" presStyleLbl="alignNode1" presStyleIdx="13" presStyleCnt="14"/>
      <dgm:spPr/>
    </dgm:pt>
    <dgm:pt modelId="{E2CC8D88-1104-4F86-9E3B-E385A9341122}" type="pres">
      <dgm:prSet presAssocID="{BA53480E-BB50-4541-8FDD-3B139CC59DDF}" presName="horz1" presStyleCnt="0"/>
      <dgm:spPr/>
    </dgm:pt>
    <dgm:pt modelId="{CA3C26D1-1340-4AA7-869C-AF95D969C4D5}" type="pres">
      <dgm:prSet presAssocID="{BA53480E-BB50-4541-8FDD-3B139CC59DDF}" presName="tx1" presStyleLbl="revTx" presStyleIdx="13" presStyleCnt="14"/>
      <dgm:spPr/>
    </dgm:pt>
    <dgm:pt modelId="{6D9C2D5F-CCD8-47E2-BCCB-7BCB747B587D}" type="pres">
      <dgm:prSet presAssocID="{BA53480E-BB50-4541-8FDD-3B139CC59DDF}" presName="vert1" presStyleCnt="0"/>
      <dgm:spPr/>
    </dgm:pt>
  </dgm:ptLst>
  <dgm:cxnLst>
    <dgm:cxn modelId="{12051B0F-FAA3-43B3-ABC9-28ED4416C8D5}" srcId="{5D902CFE-A74C-478C-AEDB-68CEAC872610}" destId="{64819494-F810-4BC5-94BE-FE3D85220BA8}" srcOrd="1" destOrd="0" parTransId="{160DFE11-B76C-45CB-8E94-E15DE7E4A094}" sibTransId="{A902B780-9119-41F6-A7FA-38620A969D73}"/>
    <dgm:cxn modelId="{DDC72A11-ED50-444C-AE79-D4D8C818191E}" type="presOf" srcId="{5D902CFE-A74C-478C-AEDB-68CEAC872610}" destId="{4EA33AE4-1E88-4458-94D7-51F3ED4F780F}" srcOrd="0" destOrd="0" presId="urn:microsoft.com/office/officeart/2008/layout/LinedList"/>
    <dgm:cxn modelId="{4241F026-731B-4992-9CCA-D8873C0E2C1E}" type="presOf" srcId="{EB623CD8-058F-4F30-B845-02E7EF54D077}" destId="{8CAD9477-D9DE-435A-A6D0-B13BB331027B}" srcOrd="0" destOrd="0" presId="urn:microsoft.com/office/officeart/2008/layout/LinedList"/>
    <dgm:cxn modelId="{84115D2D-B856-4019-9D03-9B345D6F69C7}" type="presOf" srcId="{64819494-F810-4BC5-94BE-FE3D85220BA8}" destId="{2D0644D1-BD5D-4BD4-892D-7F4FAECB057F}" srcOrd="0" destOrd="0" presId="urn:microsoft.com/office/officeart/2008/layout/LinedList"/>
    <dgm:cxn modelId="{2920315D-2DAC-4DD9-B943-6AEE17BD6EB9}" srcId="{5D902CFE-A74C-478C-AEDB-68CEAC872610}" destId="{BA53480E-BB50-4541-8FDD-3B139CC59DDF}" srcOrd="13" destOrd="0" parTransId="{26042178-38CE-4471-ACEE-40CB39FEB6B0}" sibTransId="{BDCB3FC9-2D94-4FC3-8129-9AE9984A075B}"/>
    <dgm:cxn modelId="{D5577B43-E270-41FE-BDCF-4434B21286A0}" srcId="{5D902CFE-A74C-478C-AEDB-68CEAC872610}" destId="{C4F81588-1984-4D18-ADB7-1B7DDE9D693E}" srcOrd="11" destOrd="0" parTransId="{BEED7775-6D59-4416-8A89-AC33FF95C6B3}" sibTransId="{A273ADA2-EB6F-4E27-B126-3F8C7CA290BE}"/>
    <dgm:cxn modelId="{378A9344-2CBD-4788-BBD6-A179CCEE2EB3}" type="presOf" srcId="{E2DA75CD-0EAC-4796-84CA-6BF9F609378F}" destId="{B9E9464B-E9EE-400E-AE21-37D14A3BF189}" srcOrd="0" destOrd="0" presId="urn:microsoft.com/office/officeart/2008/layout/LinedList"/>
    <dgm:cxn modelId="{045A3A48-A03E-47E1-A611-18E4C55A21D4}" type="presOf" srcId="{EE679460-ABE8-4BD9-A1CE-A756DBC9DDED}" destId="{702D7A8F-3FC2-4DBC-805F-6B27C6541D8F}" srcOrd="0" destOrd="0" presId="urn:microsoft.com/office/officeart/2008/layout/LinedList"/>
    <dgm:cxn modelId="{C5D7A96A-8E9C-4E95-BCA0-28DA20B8EC0A}" type="presOf" srcId="{BA53480E-BB50-4541-8FDD-3B139CC59DDF}" destId="{CA3C26D1-1340-4AA7-869C-AF95D969C4D5}" srcOrd="0" destOrd="0" presId="urn:microsoft.com/office/officeart/2008/layout/LinedList"/>
    <dgm:cxn modelId="{1A77184F-49A1-4AFD-A15D-448427E1B120}" srcId="{5D902CFE-A74C-478C-AEDB-68CEAC872610}" destId="{E44ECE67-D81F-4C24-80E7-6B1743D0F17E}" srcOrd="2" destOrd="0" parTransId="{7D167539-3905-483D-AFF4-B13829CD9A5E}" sibTransId="{D9B6DDAE-D73F-43BD-9F3B-73A4079295D5}"/>
    <dgm:cxn modelId="{99FD4370-32A1-4C89-B8B1-6FB862EBB6D6}" type="presOf" srcId="{E44ECE67-D81F-4C24-80E7-6B1743D0F17E}" destId="{C03861E0-C44E-4A76-83F2-DD15A32A7A14}" srcOrd="0" destOrd="0" presId="urn:microsoft.com/office/officeart/2008/layout/LinedList"/>
    <dgm:cxn modelId="{BFEE4474-164F-45A4-A059-16E917060837}" type="presOf" srcId="{C4F81588-1984-4D18-ADB7-1B7DDE9D693E}" destId="{AB85F2B0-227E-402D-A4EC-F4145DDC8053}" srcOrd="0" destOrd="0" presId="urn:microsoft.com/office/officeart/2008/layout/LinedList"/>
    <dgm:cxn modelId="{FBCD8B77-7A1E-4768-835A-F849021E0F57}" srcId="{5D902CFE-A74C-478C-AEDB-68CEAC872610}" destId="{F7DDAA10-00FF-44A5-9330-48F4ADBC718F}" srcOrd="4" destOrd="0" parTransId="{94E79DB3-39DE-4BA4-8351-6506925750B3}" sibTransId="{8B32B74D-8404-4094-85C5-0BC1B46DF672}"/>
    <dgm:cxn modelId="{AA8E7888-6A2C-430A-A13F-9B7FB2D600FE}" srcId="{5D902CFE-A74C-478C-AEDB-68CEAC872610}" destId="{4054E509-8531-4A07-8B4E-0CD9C3FE3E66}" srcOrd="7" destOrd="0" parTransId="{AFDFFCA9-424C-4F14-AAFE-C13DEDD9797F}" sibTransId="{862FEE30-22A1-4E76-814B-FEBA2FFA63C9}"/>
    <dgm:cxn modelId="{711A9D97-0482-45A2-B64D-77E1691C8E27}" type="presOf" srcId="{80D383FB-F7FD-45FE-9B18-F8C33F3A0F52}" destId="{CCC41EEA-D935-4493-B28E-6B2936815DD5}" srcOrd="0" destOrd="0" presId="urn:microsoft.com/office/officeart/2008/layout/LinedList"/>
    <dgm:cxn modelId="{D4033EB9-9F05-4D76-8318-32CE48A3EC7E}" srcId="{5D902CFE-A74C-478C-AEDB-68CEAC872610}" destId="{80D383FB-F7FD-45FE-9B18-F8C33F3A0F52}" srcOrd="12" destOrd="0" parTransId="{6EFB7A9C-E86E-4680-BE4D-198D5DCD42F0}" sibTransId="{0F07E25D-D0FF-40E0-B8E0-75C492EEF7DB}"/>
    <dgm:cxn modelId="{CE7E99BB-6840-4792-9092-B96FA7593104}" type="presOf" srcId="{4054E509-8531-4A07-8B4E-0CD9C3FE3E66}" destId="{08C76C1B-ECC0-4B80-B807-8C931AE29239}" srcOrd="0" destOrd="0" presId="urn:microsoft.com/office/officeart/2008/layout/LinedList"/>
    <dgm:cxn modelId="{C650FCBB-1352-4344-A101-90B8ACA3E291}" srcId="{5D902CFE-A74C-478C-AEDB-68CEAC872610}" destId="{0ABC08BF-F0CB-40D2-83AE-8FC392A6EC74}" srcOrd="6" destOrd="0" parTransId="{18CB48F7-EEA0-4C95-995E-A134DB512759}" sibTransId="{2F4614E6-4607-4CBF-BB34-15E19B80362A}"/>
    <dgm:cxn modelId="{6DE338C5-C5D6-4147-BFCE-8A7FF6CFAE97}" srcId="{5D902CFE-A74C-478C-AEDB-68CEAC872610}" destId="{E2DA75CD-0EAC-4796-84CA-6BF9F609378F}" srcOrd="9" destOrd="0" parTransId="{69C9A935-A8C7-4A7A-B42A-E7DDB714DE11}" sibTransId="{F582E270-03D1-4E7D-883D-725193280910}"/>
    <dgm:cxn modelId="{198E3FC5-3C5E-484E-9B80-4FEB6166269A}" srcId="{5D902CFE-A74C-478C-AEDB-68CEAC872610}" destId="{6ABE033B-65CA-4C39-BF42-B98C95CF2B4E}" srcOrd="3" destOrd="0" parTransId="{BCBB7669-5690-430F-9C39-32F1D0AEA41D}" sibTransId="{4F820621-4E35-4D91-B8B1-8075085BD23C}"/>
    <dgm:cxn modelId="{782B6EC6-C525-40EE-909F-BD904216F0D2}" srcId="{5D902CFE-A74C-478C-AEDB-68CEAC872610}" destId="{EB623CD8-058F-4F30-B845-02E7EF54D077}" srcOrd="10" destOrd="0" parTransId="{EFF3CD7E-6498-427A-A1AF-34D27C860A83}" sibTransId="{E264B817-1436-41A4-8C8F-1F27EB2BD632}"/>
    <dgm:cxn modelId="{8C1181CA-A51A-4A5E-9805-B45850AE2D9C}" type="presOf" srcId="{6ABE033B-65CA-4C39-BF42-B98C95CF2B4E}" destId="{561B2A1E-54D5-4B7B-B775-223377A35206}" srcOrd="0" destOrd="0" presId="urn:microsoft.com/office/officeart/2008/layout/LinedList"/>
    <dgm:cxn modelId="{D4E2F9CC-C1BB-4E26-88FF-7171DED47B69}" srcId="{5D902CFE-A74C-478C-AEDB-68CEAC872610}" destId="{FA474B70-6C96-43A3-B1F0-8C1FD3ACCA21}" srcOrd="0" destOrd="0" parTransId="{76076DF2-30C8-4980-9A64-5B015143825E}" sibTransId="{10368E75-F51D-4F2D-9EAA-18DFBD247058}"/>
    <dgm:cxn modelId="{2C67A4D5-A7FA-4780-B1E5-F8DB58420498}" type="presOf" srcId="{FA474B70-6C96-43A3-B1F0-8C1FD3ACCA21}" destId="{485F2AE3-6838-4777-AC8D-83DD92A4F044}" srcOrd="0" destOrd="0" presId="urn:microsoft.com/office/officeart/2008/layout/LinedList"/>
    <dgm:cxn modelId="{964DB6E9-787A-407D-8545-0B49CFD450E5}" srcId="{5D902CFE-A74C-478C-AEDB-68CEAC872610}" destId="{971A290F-17F5-4C4B-80E0-D892956DF10C}" srcOrd="8" destOrd="0" parTransId="{417131BE-CEAF-4D78-A80F-2742431B4493}" sibTransId="{000420F1-0ED9-4DC9-A3D6-5F99A64288CD}"/>
    <dgm:cxn modelId="{D59B0DED-92E1-4C96-92D8-6D693096566B}" type="presOf" srcId="{0ABC08BF-F0CB-40D2-83AE-8FC392A6EC74}" destId="{84AB0E8D-4EE1-4990-9BB4-20E44E78A93E}" srcOrd="0" destOrd="0" presId="urn:microsoft.com/office/officeart/2008/layout/LinedList"/>
    <dgm:cxn modelId="{B91E22F1-8349-4F1E-96CE-D64AD92AA5F1}" srcId="{5D902CFE-A74C-478C-AEDB-68CEAC872610}" destId="{EE679460-ABE8-4BD9-A1CE-A756DBC9DDED}" srcOrd="5" destOrd="0" parTransId="{95F33E54-D8DA-41C0-A1D5-02EB0238B8AF}" sibTransId="{21D70CDA-45B2-4947-9801-C361A92A244E}"/>
    <dgm:cxn modelId="{F9A1C7F6-5E4F-4D62-8DEC-EAD7288C6EB3}" type="presOf" srcId="{971A290F-17F5-4C4B-80E0-D892956DF10C}" destId="{752DE041-4E61-4FC0-8ECC-CFCA40A4D845}" srcOrd="0" destOrd="0" presId="urn:microsoft.com/office/officeart/2008/layout/LinedList"/>
    <dgm:cxn modelId="{A77FB5FB-72AA-404A-87F2-EC030E434B90}" type="presOf" srcId="{F7DDAA10-00FF-44A5-9330-48F4ADBC718F}" destId="{77B24467-BBCC-47F4-8552-DB35A71CFBE0}" srcOrd="0" destOrd="0" presId="urn:microsoft.com/office/officeart/2008/layout/LinedList"/>
    <dgm:cxn modelId="{A0624E4C-C214-40BA-B529-CC47607E217A}" type="presParOf" srcId="{4EA33AE4-1E88-4458-94D7-51F3ED4F780F}" destId="{5CFBA70B-902E-41EF-9854-0D00B4929C54}" srcOrd="0" destOrd="0" presId="urn:microsoft.com/office/officeart/2008/layout/LinedList"/>
    <dgm:cxn modelId="{B60EF77C-6827-4EAA-B31B-3B84F29FD34A}" type="presParOf" srcId="{4EA33AE4-1E88-4458-94D7-51F3ED4F780F}" destId="{129B275A-25F4-4185-82C2-700A99738785}" srcOrd="1" destOrd="0" presId="urn:microsoft.com/office/officeart/2008/layout/LinedList"/>
    <dgm:cxn modelId="{7879D0C2-9D6E-4F0A-99C2-87333A13C0A5}" type="presParOf" srcId="{129B275A-25F4-4185-82C2-700A99738785}" destId="{485F2AE3-6838-4777-AC8D-83DD92A4F044}" srcOrd="0" destOrd="0" presId="urn:microsoft.com/office/officeart/2008/layout/LinedList"/>
    <dgm:cxn modelId="{8F8A07ED-DFCF-4377-9BDE-71B1BCA74EA7}" type="presParOf" srcId="{129B275A-25F4-4185-82C2-700A99738785}" destId="{D24EC906-504A-456A-B11C-53803E9ED17B}" srcOrd="1" destOrd="0" presId="urn:microsoft.com/office/officeart/2008/layout/LinedList"/>
    <dgm:cxn modelId="{5A501D89-0B00-44D3-9013-6C4808E1D79C}" type="presParOf" srcId="{4EA33AE4-1E88-4458-94D7-51F3ED4F780F}" destId="{EFE7B527-BE60-4608-BC70-136F1729ED42}" srcOrd="2" destOrd="0" presId="urn:microsoft.com/office/officeart/2008/layout/LinedList"/>
    <dgm:cxn modelId="{D09BB34E-DA00-4A65-B856-440FB494A48E}" type="presParOf" srcId="{4EA33AE4-1E88-4458-94D7-51F3ED4F780F}" destId="{E8C1A36E-5071-46F6-9CDF-C1397E90DF95}" srcOrd="3" destOrd="0" presId="urn:microsoft.com/office/officeart/2008/layout/LinedList"/>
    <dgm:cxn modelId="{13BAD350-4033-489C-9A50-99F1C4200EE8}" type="presParOf" srcId="{E8C1A36E-5071-46F6-9CDF-C1397E90DF95}" destId="{2D0644D1-BD5D-4BD4-892D-7F4FAECB057F}" srcOrd="0" destOrd="0" presId="urn:microsoft.com/office/officeart/2008/layout/LinedList"/>
    <dgm:cxn modelId="{AADEFE40-6BB6-4E76-80F4-F16B472BF47C}" type="presParOf" srcId="{E8C1A36E-5071-46F6-9CDF-C1397E90DF95}" destId="{06B73EBE-C4EE-485C-813B-22D3BDE8D3F7}" srcOrd="1" destOrd="0" presId="urn:microsoft.com/office/officeart/2008/layout/LinedList"/>
    <dgm:cxn modelId="{574F7EEE-7111-4116-88A7-9D070EDE5529}" type="presParOf" srcId="{4EA33AE4-1E88-4458-94D7-51F3ED4F780F}" destId="{C1FCFFE3-25ED-4079-8AB1-9BAC3BB8E2BD}" srcOrd="4" destOrd="0" presId="urn:microsoft.com/office/officeart/2008/layout/LinedList"/>
    <dgm:cxn modelId="{E9D59475-6DCD-4EB8-AC1F-BC83EFBFC13B}" type="presParOf" srcId="{4EA33AE4-1E88-4458-94D7-51F3ED4F780F}" destId="{D804AA0D-21FB-4A05-BE74-785D2E25FE1F}" srcOrd="5" destOrd="0" presId="urn:microsoft.com/office/officeart/2008/layout/LinedList"/>
    <dgm:cxn modelId="{A4969C19-C0DC-4C1C-9C79-9D7A5FB34C75}" type="presParOf" srcId="{D804AA0D-21FB-4A05-BE74-785D2E25FE1F}" destId="{C03861E0-C44E-4A76-83F2-DD15A32A7A14}" srcOrd="0" destOrd="0" presId="urn:microsoft.com/office/officeart/2008/layout/LinedList"/>
    <dgm:cxn modelId="{26AD4315-EC44-4D16-98E5-F89667EEB53B}" type="presParOf" srcId="{D804AA0D-21FB-4A05-BE74-785D2E25FE1F}" destId="{FB923512-E4EA-47F9-86CD-5109DE97FFE8}" srcOrd="1" destOrd="0" presId="urn:microsoft.com/office/officeart/2008/layout/LinedList"/>
    <dgm:cxn modelId="{6DF4C5BA-FE0A-4BB9-A92D-D358196404BA}" type="presParOf" srcId="{4EA33AE4-1E88-4458-94D7-51F3ED4F780F}" destId="{1E567D1D-F9CA-4809-BFE2-580696F9511E}" srcOrd="6" destOrd="0" presId="urn:microsoft.com/office/officeart/2008/layout/LinedList"/>
    <dgm:cxn modelId="{57B1AFEC-13D0-4383-AD6D-2FB21B1DFDC9}" type="presParOf" srcId="{4EA33AE4-1E88-4458-94D7-51F3ED4F780F}" destId="{239A69AA-2C91-4621-A93C-AFBC3534BD59}" srcOrd="7" destOrd="0" presId="urn:microsoft.com/office/officeart/2008/layout/LinedList"/>
    <dgm:cxn modelId="{50AF73B0-FDD2-42BE-BE8B-1ECF014D049E}" type="presParOf" srcId="{239A69AA-2C91-4621-A93C-AFBC3534BD59}" destId="{561B2A1E-54D5-4B7B-B775-223377A35206}" srcOrd="0" destOrd="0" presId="urn:microsoft.com/office/officeart/2008/layout/LinedList"/>
    <dgm:cxn modelId="{E8FA0042-D35B-45B9-B54B-BFE87C126265}" type="presParOf" srcId="{239A69AA-2C91-4621-A93C-AFBC3534BD59}" destId="{95B7265A-CEAC-4F27-9C4F-4D03C17C855B}" srcOrd="1" destOrd="0" presId="urn:microsoft.com/office/officeart/2008/layout/LinedList"/>
    <dgm:cxn modelId="{3088FEBB-8541-4B4D-B52A-31A76E7FC77E}" type="presParOf" srcId="{4EA33AE4-1E88-4458-94D7-51F3ED4F780F}" destId="{75D6C2E2-40A3-4436-88E5-17861ED2C988}" srcOrd="8" destOrd="0" presId="urn:microsoft.com/office/officeart/2008/layout/LinedList"/>
    <dgm:cxn modelId="{469A9B39-9B59-433E-8990-17673FAB5314}" type="presParOf" srcId="{4EA33AE4-1E88-4458-94D7-51F3ED4F780F}" destId="{6E00CF6D-888D-4B07-8523-56CE3DBA65D2}" srcOrd="9" destOrd="0" presId="urn:microsoft.com/office/officeart/2008/layout/LinedList"/>
    <dgm:cxn modelId="{CD320F50-7804-4B84-878F-3C68423C1534}" type="presParOf" srcId="{6E00CF6D-888D-4B07-8523-56CE3DBA65D2}" destId="{77B24467-BBCC-47F4-8552-DB35A71CFBE0}" srcOrd="0" destOrd="0" presId="urn:microsoft.com/office/officeart/2008/layout/LinedList"/>
    <dgm:cxn modelId="{13F3F4DB-6E70-47E1-92B2-86D66EAACF0B}" type="presParOf" srcId="{6E00CF6D-888D-4B07-8523-56CE3DBA65D2}" destId="{CC3DC3DB-8FC7-4DC3-A376-6A4E35FED2C6}" srcOrd="1" destOrd="0" presId="urn:microsoft.com/office/officeart/2008/layout/LinedList"/>
    <dgm:cxn modelId="{8F66889D-3F1B-40D9-8FEE-D920DBCC46A0}" type="presParOf" srcId="{4EA33AE4-1E88-4458-94D7-51F3ED4F780F}" destId="{4F6D4131-2583-4B2D-A457-02118DFE8DD5}" srcOrd="10" destOrd="0" presId="urn:microsoft.com/office/officeart/2008/layout/LinedList"/>
    <dgm:cxn modelId="{E57DEBB0-D295-4A17-AE22-D52CB1CE0C75}" type="presParOf" srcId="{4EA33AE4-1E88-4458-94D7-51F3ED4F780F}" destId="{B0FB4D02-87F4-48F8-BC2D-BA6E9ACFB4B2}" srcOrd="11" destOrd="0" presId="urn:microsoft.com/office/officeart/2008/layout/LinedList"/>
    <dgm:cxn modelId="{722DAFB2-1BA1-404C-A818-147A6AD39B4A}" type="presParOf" srcId="{B0FB4D02-87F4-48F8-BC2D-BA6E9ACFB4B2}" destId="{702D7A8F-3FC2-4DBC-805F-6B27C6541D8F}" srcOrd="0" destOrd="0" presId="urn:microsoft.com/office/officeart/2008/layout/LinedList"/>
    <dgm:cxn modelId="{174D5481-4C61-4BAB-83C3-606102CA3320}" type="presParOf" srcId="{B0FB4D02-87F4-48F8-BC2D-BA6E9ACFB4B2}" destId="{FCF1767E-5F5A-4F83-A5E4-95EBC06B6EAD}" srcOrd="1" destOrd="0" presId="urn:microsoft.com/office/officeart/2008/layout/LinedList"/>
    <dgm:cxn modelId="{F2A43F8D-BAA1-493C-92B4-1F2D6A42A655}" type="presParOf" srcId="{4EA33AE4-1E88-4458-94D7-51F3ED4F780F}" destId="{074AC6AA-9EDD-4EE8-B00E-123E086F42F5}" srcOrd="12" destOrd="0" presId="urn:microsoft.com/office/officeart/2008/layout/LinedList"/>
    <dgm:cxn modelId="{659FD9F3-9E0D-41E1-A364-F833C744CBAB}" type="presParOf" srcId="{4EA33AE4-1E88-4458-94D7-51F3ED4F780F}" destId="{2228C182-0E83-42CE-BEB7-28203E3805D6}" srcOrd="13" destOrd="0" presId="urn:microsoft.com/office/officeart/2008/layout/LinedList"/>
    <dgm:cxn modelId="{3CBDA058-D2EE-4B4C-8F17-C174681B95AA}" type="presParOf" srcId="{2228C182-0E83-42CE-BEB7-28203E3805D6}" destId="{84AB0E8D-4EE1-4990-9BB4-20E44E78A93E}" srcOrd="0" destOrd="0" presId="urn:microsoft.com/office/officeart/2008/layout/LinedList"/>
    <dgm:cxn modelId="{202DEFAF-1AD6-405B-86B5-48B50E458303}" type="presParOf" srcId="{2228C182-0E83-42CE-BEB7-28203E3805D6}" destId="{5505E762-3205-4DE4-8314-B831202CE224}" srcOrd="1" destOrd="0" presId="urn:microsoft.com/office/officeart/2008/layout/LinedList"/>
    <dgm:cxn modelId="{65E50564-51C1-4DAB-B5BD-831D9C796493}" type="presParOf" srcId="{4EA33AE4-1E88-4458-94D7-51F3ED4F780F}" destId="{31246DAA-4D59-4035-BCA0-20687BE6DC49}" srcOrd="14" destOrd="0" presId="urn:microsoft.com/office/officeart/2008/layout/LinedList"/>
    <dgm:cxn modelId="{CD05169F-CF48-4CB9-83BF-7232A6B34488}" type="presParOf" srcId="{4EA33AE4-1E88-4458-94D7-51F3ED4F780F}" destId="{26A13BA3-BE9D-42EF-B81B-278214EA8CBE}" srcOrd="15" destOrd="0" presId="urn:microsoft.com/office/officeart/2008/layout/LinedList"/>
    <dgm:cxn modelId="{EBCB94DC-3AEF-4456-8158-765A3E79B669}" type="presParOf" srcId="{26A13BA3-BE9D-42EF-B81B-278214EA8CBE}" destId="{08C76C1B-ECC0-4B80-B807-8C931AE29239}" srcOrd="0" destOrd="0" presId="urn:microsoft.com/office/officeart/2008/layout/LinedList"/>
    <dgm:cxn modelId="{8A86049A-E996-42CA-9CEA-5358BA371EEB}" type="presParOf" srcId="{26A13BA3-BE9D-42EF-B81B-278214EA8CBE}" destId="{4AF67D80-1F1A-4CEC-A487-5047711DFD85}" srcOrd="1" destOrd="0" presId="urn:microsoft.com/office/officeart/2008/layout/LinedList"/>
    <dgm:cxn modelId="{67F63C21-DAB7-4C0B-8273-F4BFE2B7F93A}" type="presParOf" srcId="{4EA33AE4-1E88-4458-94D7-51F3ED4F780F}" destId="{473CA8B0-DAEA-4AF0-AE2A-CCEBF4EFD29F}" srcOrd="16" destOrd="0" presId="urn:microsoft.com/office/officeart/2008/layout/LinedList"/>
    <dgm:cxn modelId="{2F0E0346-5FF5-437F-9461-889BECD01FB8}" type="presParOf" srcId="{4EA33AE4-1E88-4458-94D7-51F3ED4F780F}" destId="{5C2EE921-E8AB-414E-8AD1-FD0E1A3383B2}" srcOrd="17" destOrd="0" presId="urn:microsoft.com/office/officeart/2008/layout/LinedList"/>
    <dgm:cxn modelId="{E49D7CEA-E7F0-4361-BABE-00CE37C9CA80}" type="presParOf" srcId="{5C2EE921-E8AB-414E-8AD1-FD0E1A3383B2}" destId="{752DE041-4E61-4FC0-8ECC-CFCA40A4D845}" srcOrd="0" destOrd="0" presId="urn:microsoft.com/office/officeart/2008/layout/LinedList"/>
    <dgm:cxn modelId="{7A23EEFF-6312-4FEB-91CA-6BC115AB8421}" type="presParOf" srcId="{5C2EE921-E8AB-414E-8AD1-FD0E1A3383B2}" destId="{13B82345-F710-447D-A450-309505687C3B}" srcOrd="1" destOrd="0" presId="urn:microsoft.com/office/officeart/2008/layout/LinedList"/>
    <dgm:cxn modelId="{B91D20DF-1C93-417E-A482-141D831C1714}" type="presParOf" srcId="{4EA33AE4-1E88-4458-94D7-51F3ED4F780F}" destId="{B9DD9498-7415-4C3C-AA62-C3493084001B}" srcOrd="18" destOrd="0" presId="urn:microsoft.com/office/officeart/2008/layout/LinedList"/>
    <dgm:cxn modelId="{BF184715-8306-4E32-B901-1E6C550F19EC}" type="presParOf" srcId="{4EA33AE4-1E88-4458-94D7-51F3ED4F780F}" destId="{1A092B71-6DB2-4DD8-BF44-8C4A373B7494}" srcOrd="19" destOrd="0" presId="urn:microsoft.com/office/officeart/2008/layout/LinedList"/>
    <dgm:cxn modelId="{70D3AA6C-A6E1-4479-9FED-C42096F59B65}" type="presParOf" srcId="{1A092B71-6DB2-4DD8-BF44-8C4A373B7494}" destId="{B9E9464B-E9EE-400E-AE21-37D14A3BF189}" srcOrd="0" destOrd="0" presId="urn:microsoft.com/office/officeart/2008/layout/LinedList"/>
    <dgm:cxn modelId="{629D9358-A980-4F1F-AAC2-B029E88C3B12}" type="presParOf" srcId="{1A092B71-6DB2-4DD8-BF44-8C4A373B7494}" destId="{701FACA9-2A5A-45E4-A97C-61277E0B03B0}" srcOrd="1" destOrd="0" presId="urn:microsoft.com/office/officeart/2008/layout/LinedList"/>
    <dgm:cxn modelId="{B68C843C-6AF8-4E75-8A9C-EE88CC3BCBF4}" type="presParOf" srcId="{4EA33AE4-1E88-4458-94D7-51F3ED4F780F}" destId="{7977A1BD-9D3C-4B86-AF40-3683A75F86F6}" srcOrd="20" destOrd="0" presId="urn:microsoft.com/office/officeart/2008/layout/LinedList"/>
    <dgm:cxn modelId="{81204183-E220-48EC-B882-19643C2907A7}" type="presParOf" srcId="{4EA33AE4-1E88-4458-94D7-51F3ED4F780F}" destId="{DC551881-6B32-4F26-AE0F-62400520D167}" srcOrd="21" destOrd="0" presId="urn:microsoft.com/office/officeart/2008/layout/LinedList"/>
    <dgm:cxn modelId="{B5544FA4-311C-4C99-B245-C3E37CA04379}" type="presParOf" srcId="{DC551881-6B32-4F26-AE0F-62400520D167}" destId="{8CAD9477-D9DE-435A-A6D0-B13BB331027B}" srcOrd="0" destOrd="0" presId="urn:microsoft.com/office/officeart/2008/layout/LinedList"/>
    <dgm:cxn modelId="{D1AE13F0-B1D6-4241-B442-F6D374E046FA}" type="presParOf" srcId="{DC551881-6B32-4F26-AE0F-62400520D167}" destId="{2EC55C21-53EA-47BD-95FD-D7856E17F7E8}" srcOrd="1" destOrd="0" presId="urn:microsoft.com/office/officeart/2008/layout/LinedList"/>
    <dgm:cxn modelId="{E01E6A21-913E-4902-9193-42D1CFCA2414}" type="presParOf" srcId="{4EA33AE4-1E88-4458-94D7-51F3ED4F780F}" destId="{CB0DD336-396C-48EB-B765-C6F9EF937CCD}" srcOrd="22" destOrd="0" presId="urn:microsoft.com/office/officeart/2008/layout/LinedList"/>
    <dgm:cxn modelId="{76931504-8073-447E-9018-D71CF4340D13}" type="presParOf" srcId="{4EA33AE4-1E88-4458-94D7-51F3ED4F780F}" destId="{EB909E0F-38F7-44D3-B515-F606F9431701}" srcOrd="23" destOrd="0" presId="urn:microsoft.com/office/officeart/2008/layout/LinedList"/>
    <dgm:cxn modelId="{F76B22DD-07DC-4DD1-8912-1915A571D035}" type="presParOf" srcId="{EB909E0F-38F7-44D3-B515-F606F9431701}" destId="{AB85F2B0-227E-402D-A4EC-F4145DDC8053}" srcOrd="0" destOrd="0" presId="urn:microsoft.com/office/officeart/2008/layout/LinedList"/>
    <dgm:cxn modelId="{B9492460-9673-4CA5-9028-146C550CF884}" type="presParOf" srcId="{EB909E0F-38F7-44D3-B515-F606F9431701}" destId="{7F4988BE-C464-4267-9817-C61BFAF26D73}" srcOrd="1" destOrd="0" presId="urn:microsoft.com/office/officeart/2008/layout/LinedList"/>
    <dgm:cxn modelId="{070C24CF-F248-4826-B8B5-2DFFAFBB6314}" type="presParOf" srcId="{4EA33AE4-1E88-4458-94D7-51F3ED4F780F}" destId="{2439E971-F668-48D6-8E6B-B0FE070784FE}" srcOrd="24" destOrd="0" presId="urn:microsoft.com/office/officeart/2008/layout/LinedList"/>
    <dgm:cxn modelId="{32C6E407-14C6-4E36-B328-12A7B9BFE395}" type="presParOf" srcId="{4EA33AE4-1E88-4458-94D7-51F3ED4F780F}" destId="{F56D1648-4AB5-456C-8384-5C160B39BFEF}" srcOrd="25" destOrd="0" presId="urn:microsoft.com/office/officeart/2008/layout/LinedList"/>
    <dgm:cxn modelId="{99B9B1DF-2E4F-4ADF-9A62-89718DBA2767}" type="presParOf" srcId="{F56D1648-4AB5-456C-8384-5C160B39BFEF}" destId="{CCC41EEA-D935-4493-B28E-6B2936815DD5}" srcOrd="0" destOrd="0" presId="urn:microsoft.com/office/officeart/2008/layout/LinedList"/>
    <dgm:cxn modelId="{CF2399CF-2FFA-4C3E-94F6-EC68E0574C85}" type="presParOf" srcId="{F56D1648-4AB5-456C-8384-5C160B39BFEF}" destId="{9CCAC709-0D08-41CF-B11F-D04F311C5246}" srcOrd="1" destOrd="0" presId="urn:microsoft.com/office/officeart/2008/layout/LinedList"/>
    <dgm:cxn modelId="{959BAA2D-6107-44B0-BB2E-25EC96897885}" type="presParOf" srcId="{4EA33AE4-1E88-4458-94D7-51F3ED4F780F}" destId="{4A975112-04E3-4E79-9290-4DEC558318B7}" srcOrd="26" destOrd="0" presId="urn:microsoft.com/office/officeart/2008/layout/LinedList"/>
    <dgm:cxn modelId="{EE47BD83-A753-4AD3-A8CB-D4199909672B}" type="presParOf" srcId="{4EA33AE4-1E88-4458-94D7-51F3ED4F780F}" destId="{E2CC8D88-1104-4F86-9E3B-E385A9341122}" srcOrd="27" destOrd="0" presId="urn:microsoft.com/office/officeart/2008/layout/LinedList"/>
    <dgm:cxn modelId="{F759D7D1-C0A7-4E9A-8D8D-8F7BD2A0ECB4}" type="presParOf" srcId="{E2CC8D88-1104-4F86-9E3B-E385A9341122}" destId="{CA3C26D1-1340-4AA7-869C-AF95D969C4D5}" srcOrd="0" destOrd="0" presId="urn:microsoft.com/office/officeart/2008/layout/LinedList"/>
    <dgm:cxn modelId="{11D8EA2D-C2DB-43EA-AC43-0E94EBF4907D}" type="presParOf" srcId="{E2CC8D88-1104-4F86-9E3B-E385A9341122}" destId="{6D9C2D5F-CCD8-47E2-BCCB-7BCB747B587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FBA70B-902E-41EF-9854-0D00B4929C54}">
      <dsp:nvSpPr>
        <dsp:cNvPr id="0" name=""/>
        <dsp:cNvSpPr/>
      </dsp:nvSpPr>
      <dsp:spPr>
        <a:xfrm>
          <a:off x="0" y="572"/>
          <a:ext cx="30083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5F2AE3-6838-4777-AC8D-83DD92A4F044}">
      <dsp:nvSpPr>
        <dsp:cNvPr id="0" name=""/>
        <dsp:cNvSpPr/>
      </dsp:nvSpPr>
      <dsp:spPr>
        <a:xfrm>
          <a:off x="0" y="572"/>
          <a:ext cx="3008313" cy="334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0" y="572"/>
        <a:ext cx="3008313" cy="334994"/>
      </dsp:txXfrm>
    </dsp:sp>
    <dsp:sp modelId="{EFE7B527-BE60-4608-BC70-136F1729ED42}">
      <dsp:nvSpPr>
        <dsp:cNvPr id="0" name=""/>
        <dsp:cNvSpPr/>
      </dsp:nvSpPr>
      <dsp:spPr>
        <a:xfrm>
          <a:off x="0" y="335566"/>
          <a:ext cx="30083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0644D1-BD5D-4BD4-892D-7F4FAECB057F}">
      <dsp:nvSpPr>
        <dsp:cNvPr id="0" name=""/>
        <dsp:cNvSpPr/>
      </dsp:nvSpPr>
      <dsp:spPr>
        <a:xfrm>
          <a:off x="0" y="335566"/>
          <a:ext cx="3008313" cy="334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Team/Advisors</a:t>
          </a:r>
        </a:p>
      </dsp:txBody>
      <dsp:txXfrm>
        <a:off x="0" y="335566"/>
        <a:ext cx="3008313" cy="334994"/>
      </dsp:txXfrm>
    </dsp:sp>
    <dsp:sp modelId="{C1FCFFE3-25ED-4079-8AB1-9BAC3BB8E2BD}">
      <dsp:nvSpPr>
        <dsp:cNvPr id="0" name=""/>
        <dsp:cNvSpPr/>
      </dsp:nvSpPr>
      <dsp:spPr>
        <a:xfrm>
          <a:off x="0" y="670560"/>
          <a:ext cx="30083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3861E0-C44E-4A76-83F2-DD15A32A7A14}">
      <dsp:nvSpPr>
        <dsp:cNvPr id="0" name=""/>
        <dsp:cNvSpPr/>
      </dsp:nvSpPr>
      <dsp:spPr>
        <a:xfrm>
          <a:off x="0" y="670560"/>
          <a:ext cx="3008313" cy="334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Problem Validation</a:t>
          </a:r>
        </a:p>
      </dsp:txBody>
      <dsp:txXfrm>
        <a:off x="0" y="670560"/>
        <a:ext cx="3008313" cy="334994"/>
      </dsp:txXfrm>
    </dsp:sp>
    <dsp:sp modelId="{1E567D1D-F9CA-4809-BFE2-580696F9511E}">
      <dsp:nvSpPr>
        <dsp:cNvPr id="0" name=""/>
        <dsp:cNvSpPr/>
      </dsp:nvSpPr>
      <dsp:spPr>
        <a:xfrm>
          <a:off x="0" y="1005555"/>
          <a:ext cx="30083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1B2A1E-54D5-4B7B-B775-223377A35206}">
      <dsp:nvSpPr>
        <dsp:cNvPr id="0" name=""/>
        <dsp:cNvSpPr/>
      </dsp:nvSpPr>
      <dsp:spPr>
        <a:xfrm>
          <a:off x="0" y="1005555"/>
          <a:ext cx="3008313" cy="334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Solution/Value Proposition</a:t>
          </a:r>
        </a:p>
      </dsp:txBody>
      <dsp:txXfrm>
        <a:off x="0" y="1005555"/>
        <a:ext cx="3008313" cy="334994"/>
      </dsp:txXfrm>
    </dsp:sp>
    <dsp:sp modelId="{75D6C2E2-40A3-4436-88E5-17861ED2C988}">
      <dsp:nvSpPr>
        <dsp:cNvPr id="0" name=""/>
        <dsp:cNvSpPr/>
      </dsp:nvSpPr>
      <dsp:spPr>
        <a:xfrm>
          <a:off x="0" y="1340549"/>
          <a:ext cx="30083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B24467-BBCC-47F4-8552-DB35A71CFBE0}">
      <dsp:nvSpPr>
        <dsp:cNvPr id="0" name=""/>
        <dsp:cNvSpPr/>
      </dsp:nvSpPr>
      <dsp:spPr>
        <a:xfrm>
          <a:off x="0" y="1340549"/>
          <a:ext cx="3008313" cy="334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Competitive Landscape</a:t>
          </a:r>
        </a:p>
      </dsp:txBody>
      <dsp:txXfrm>
        <a:off x="0" y="1340549"/>
        <a:ext cx="3008313" cy="334994"/>
      </dsp:txXfrm>
    </dsp:sp>
    <dsp:sp modelId="{4F6D4131-2583-4B2D-A457-02118DFE8DD5}">
      <dsp:nvSpPr>
        <dsp:cNvPr id="0" name=""/>
        <dsp:cNvSpPr/>
      </dsp:nvSpPr>
      <dsp:spPr>
        <a:xfrm>
          <a:off x="0" y="1675543"/>
          <a:ext cx="30083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2D7A8F-3FC2-4DBC-805F-6B27C6541D8F}">
      <dsp:nvSpPr>
        <dsp:cNvPr id="0" name=""/>
        <dsp:cNvSpPr/>
      </dsp:nvSpPr>
      <dsp:spPr>
        <a:xfrm>
          <a:off x="0" y="1675543"/>
          <a:ext cx="3008313" cy="334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Intellectual Property</a:t>
          </a:r>
        </a:p>
      </dsp:txBody>
      <dsp:txXfrm>
        <a:off x="0" y="1675543"/>
        <a:ext cx="3008313" cy="334994"/>
      </dsp:txXfrm>
    </dsp:sp>
    <dsp:sp modelId="{074AC6AA-9EDD-4EE8-B00E-123E086F42F5}">
      <dsp:nvSpPr>
        <dsp:cNvPr id="0" name=""/>
        <dsp:cNvSpPr/>
      </dsp:nvSpPr>
      <dsp:spPr>
        <a:xfrm>
          <a:off x="0" y="2010537"/>
          <a:ext cx="30083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AB0E8D-4EE1-4990-9BB4-20E44E78A93E}">
      <dsp:nvSpPr>
        <dsp:cNvPr id="0" name=""/>
        <dsp:cNvSpPr/>
      </dsp:nvSpPr>
      <dsp:spPr>
        <a:xfrm>
          <a:off x="0" y="2010537"/>
          <a:ext cx="3008313" cy="334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Marketing</a:t>
          </a:r>
        </a:p>
      </dsp:txBody>
      <dsp:txXfrm>
        <a:off x="0" y="2010537"/>
        <a:ext cx="3008313" cy="334994"/>
      </dsp:txXfrm>
    </dsp:sp>
    <dsp:sp modelId="{31246DAA-4D59-4035-BCA0-20687BE6DC49}">
      <dsp:nvSpPr>
        <dsp:cNvPr id="0" name=""/>
        <dsp:cNvSpPr/>
      </dsp:nvSpPr>
      <dsp:spPr>
        <a:xfrm>
          <a:off x="0" y="2345531"/>
          <a:ext cx="30083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C76C1B-ECC0-4B80-B807-8C931AE29239}">
      <dsp:nvSpPr>
        <dsp:cNvPr id="0" name=""/>
        <dsp:cNvSpPr/>
      </dsp:nvSpPr>
      <dsp:spPr>
        <a:xfrm>
          <a:off x="0" y="2345531"/>
          <a:ext cx="3008313" cy="334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Sales</a:t>
          </a:r>
        </a:p>
      </dsp:txBody>
      <dsp:txXfrm>
        <a:off x="0" y="2345531"/>
        <a:ext cx="3008313" cy="334994"/>
      </dsp:txXfrm>
    </dsp:sp>
    <dsp:sp modelId="{473CA8B0-DAEA-4AF0-AE2A-CCEBF4EFD29F}">
      <dsp:nvSpPr>
        <dsp:cNvPr id="0" name=""/>
        <dsp:cNvSpPr/>
      </dsp:nvSpPr>
      <dsp:spPr>
        <a:xfrm>
          <a:off x="0" y="2680525"/>
          <a:ext cx="30083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2DE041-4E61-4FC0-8ECC-CFCA40A4D845}">
      <dsp:nvSpPr>
        <dsp:cNvPr id="0" name=""/>
        <dsp:cNvSpPr/>
      </dsp:nvSpPr>
      <dsp:spPr>
        <a:xfrm>
          <a:off x="0" y="2680525"/>
          <a:ext cx="3008313" cy="334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Operations</a:t>
          </a:r>
        </a:p>
      </dsp:txBody>
      <dsp:txXfrm>
        <a:off x="0" y="2680525"/>
        <a:ext cx="3008313" cy="334994"/>
      </dsp:txXfrm>
    </dsp:sp>
    <dsp:sp modelId="{B9DD9498-7415-4C3C-AA62-C3493084001B}">
      <dsp:nvSpPr>
        <dsp:cNvPr id="0" name=""/>
        <dsp:cNvSpPr/>
      </dsp:nvSpPr>
      <dsp:spPr>
        <a:xfrm>
          <a:off x="0" y="3015519"/>
          <a:ext cx="30083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E9464B-E9EE-400E-AE21-37D14A3BF189}">
      <dsp:nvSpPr>
        <dsp:cNvPr id="0" name=""/>
        <dsp:cNvSpPr/>
      </dsp:nvSpPr>
      <dsp:spPr>
        <a:xfrm>
          <a:off x="0" y="3015519"/>
          <a:ext cx="3008313" cy="334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Projected Revenues and Expenses</a:t>
          </a:r>
        </a:p>
      </dsp:txBody>
      <dsp:txXfrm>
        <a:off x="0" y="3015519"/>
        <a:ext cx="3008313" cy="334994"/>
      </dsp:txXfrm>
    </dsp:sp>
    <dsp:sp modelId="{7977A1BD-9D3C-4B86-AF40-3683A75F86F6}">
      <dsp:nvSpPr>
        <dsp:cNvPr id="0" name=""/>
        <dsp:cNvSpPr/>
      </dsp:nvSpPr>
      <dsp:spPr>
        <a:xfrm>
          <a:off x="0" y="3350513"/>
          <a:ext cx="30083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AD9477-D9DE-435A-A6D0-B13BB331027B}">
      <dsp:nvSpPr>
        <dsp:cNvPr id="0" name=""/>
        <dsp:cNvSpPr/>
      </dsp:nvSpPr>
      <dsp:spPr>
        <a:xfrm>
          <a:off x="0" y="3350513"/>
          <a:ext cx="3008313" cy="334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Product and Financial Roadmap</a:t>
          </a:r>
        </a:p>
      </dsp:txBody>
      <dsp:txXfrm>
        <a:off x="0" y="3350513"/>
        <a:ext cx="3008313" cy="334994"/>
      </dsp:txXfrm>
    </dsp:sp>
    <dsp:sp modelId="{CB0DD336-396C-48EB-B765-C6F9EF937CCD}">
      <dsp:nvSpPr>
        <dsp:cNvPr id="0" name=""/>
        <dsp:cNvSpPr/>
      </dsp:nvSpPr>
      <dsp:spPr>
        <a:xfrm>
          <a:off x="0" y="3685507"/>
          <a:ext cx="30083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85F2B0-227E-402D-A4EC-F4145DDC8053}">
      <dsp:nvSpPr>
        <dsp:cNvPr id="0" name=""/>
        <dsp:cNvSpPr/>
      </dsp:nvSpPr>
      <dsp:spPr>
        <a:xfrm>
          <a:off x="0" y="3685507"/>
          <a:ext cx="3008313" cy="334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The Ask</a:t>
          </a:r>
        </a:p>
      </dsp:txBody>
      <dsp:txXfrm>
        <a:off x="0" y="3685507"/>
        <a:ext cx="3008313" cy="334994"/>
      </dsp:txXfrm>
    </dsp:sp>
    <dsp:sp modelId="{2439E971-F668-48D6-8E6B-B0FE070784FE}">
      <dsp:nvSpPr>
        <dsp:cNvPr id="0" name=""/>
        <dsp:cNvSpPr/>
      </dsp:nvSpPr>
      <dsp:spPr>
        <a:xfrm>
          <a:off x="0" y="4020502"/>
          <a:ext cx="30083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C41EEA-D935-4493-B28E-6B2936815DD5}">
      <dsp:nvSpPr>
        <dsp:cNvPr id="0" name=""/>
        <dsp:cNvSpPr/>
      </dsp:nvSpPr>
      <dsp:spPr>
        <a:xfrm>
          <a:off x="0" y="4020502"/>
          <a:ext cx="3008313" cy="334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Summary</a:t>
          </a:r>
        </a:p>
      </dsp:txBody>
      <dsp:txXfrm>
        <a:off x="0" y="4020502"/>
        <a:ext cx="3008313" cy="334994"/>
      </dsp:txXfrm>
    </dsp:sp>
    <dsp:sp modelId="{4A975112-04E3-4E79-9290-4DEC558318B7}">
      <dsp:nvSpPr>
        <dsp:cNvPr id="0" name=""/>
        <dsp:cNvSpPr/>
      </dsp:nvSpPr>
      <dsp:spPr>
        <a:xfrm>
          <a:off x="0" y="4355496"/>
          <a:ext cx="300831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3C26D1-1340-4AA7-869C-AF95D969C4D5}">
      <dsp:nvSpPr>
        <dsp:cNvPr id="0" name=""/>
        <dsp:cNvSpPr/>
      </dsp:nvSpPr>
      <dsp:spPr>
        <a:xfrm>
          <a:off x="0" y="4355496"/>
          <a:ext cx="3008313" cy="3349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Contact Information</a:t>
          </a:r>
        </a:p>
      </dsp:txBody>
      <dsp:txXfrm>
        <a:off x="0" y="4355496"/>
        <a:ext cx="3008313" cy="3349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AA1F6F-0CB6-402D-B82D-882943A651EA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EDD2B2-1FF0-458F-B710-6AE7E8A44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752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4B1A71-A017-4C20-8E7B-C0101513FF2B}" type="datetimeFigureOut">
              <a:rPr lang="en-US" smtClean="0"/>
              <a:t>10/22/2023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4D32AE-38CF-497B-AB7F-EF7B79956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492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D32AE-38CF-497B-AB7F-EF7B799564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26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Visuals,</a:t>
            </a:r>
            <a:r>
              <a:rPr lang="en-US" baseline="0" dirty="0"/>
              <a:t> graphs matter.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D32AE-38CF-497B-AB7F-EF7B7995643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67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60E78-16D3-48CB-9AF7-D01A57340CFF}" type="datetime1">
              <a:rPr lang="en-US" smtClean="0"/>
              <a:t>10/22/2023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36D2-9203-45AA-887E-CA1C95613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90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F34BC-C654-4744-A0D8-4EE02BED288B}" type="datetime1">
              <a:rPr lang="en-US" smtClean="0"/>
              <a:t>10/22/2023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36D2-9203-45AA-887E-CA1C95613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892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66E07-3C9E-4366-96D0-7AB85F546764}" type="datetime1">
              <a:rPr lang="en-US" smtClean="0"/>
              <a:t>10/22/2023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36D2-9203-45AA-887E-CA1C95613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005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C7C5-2463-4426-8A8D-4142FA81256B}" type="datetime1">
              <a:rPr lang="en-US" smtClean="0"/>
              <a:t>10/22/2023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36D2-9203-45AA-887E-CA1C95613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680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DC4D-C117-4609-9647-651595B0139C}" type="datetime1">
              <a:rPr lang="en-US" smtClean="0"/>
              <a:t>10/22/2023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36D2-9203-45AA-887E-CA1C95613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12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7468A-F5C0-43E1-9B7C-1B1572BCBF8C}" type="datetime1">
              <a:rPr lang="en-US" smtClean="0"/>
              <a:t>10/22/2023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36D2-9203-45AA-887E-CA1C95613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84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06599-0A9A-4D18-9F58-F537CA793C91}" type="datetime1">
              <a:rPr lang="en-US" smtClean="0"/>
              <a:t>10/22/2023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36D2-9203-45AA-887E-CA1C95613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82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9D250-5773-4E1C-A7EA-90AC70B3512E}" type="datetime1">
              <a:rPr lang="en-US" smtClean="0"/>
              <a:t>10/22/2023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36D2-9203-45AA-887E-CA1C95613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43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7FD28-3473-4B97-84C2-4B211A10E4CC}" type="datetime1">
              <a:rPr lang="en-US" smtClean="0"/>
              <a:t>10/22/2023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36D2-9203-45AA-887E-CA1C95613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79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DA126-2BB5-4D91-9EA6-B6354352BE3C}" type="datetime1">
              <a:rPr lang="en-US" smtClean="0"/>
              <a:t>10/22/2023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36D2-9203-45AA-887E-CA1C95613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431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887D3-6E6B-4695-B3F3-3C60BFBB7E12}" type="datetime1">
              <a:rPr lang="en-US" smtClean="0"/>
              <a:t>10/22/2023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36D2-9203-45AA-887E-CA1C95613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99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63032-91D8-4BC1-B90B-74066CD040AC}" type="datetime1">
              <a:rPr lang="en-US" smtClean="0"/>
              <a:t>10/22/2023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D36D2-9203-45AA-887E-CA1C95613E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345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1.xml"/><Relationship Id="rId2" Type="http://schemas.openxmlformats.org/officeDocument/2006/relationships/hyperlink" Target="https://launchpad.syr.edu/wp-content/uploads/2021/03/LaunchPad-pitch-deck-template.pdf" TargetMode="Externa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venngage.com/blog/best-pitch-decks/" TargetMode="External"/><Relationship Id="rId2" Type="http://schemas.openxmlformats.org/officeDocument/2006/relationships/hyperlink" Target="https://presentationstemplate.com/slide-deck/market-opportunity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hyperlink" Target="https://launchpad.syr.edu/wp-content/uploads/2022/08/Pitch-deck-template-7.26.2022-updated-layout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2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06739A-3A93-2A94-FA22-0618F97FE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90600"/>
            <a:ext cx="6119813" cy="452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9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E46FF18-D259-8430-C209-9CA4F95FB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dirty="0"/>
              <a:t>6. Common Mistakes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071A05C-9F5B-B379-2627-5F2AC9E97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24073" y="2438400"/>
            <a:ext cx="4939867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Too many visuals per slide – Use one visual, one chart, or one diagram per slide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Low quality visuals – pixelated pictures, poor editing 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Too much text, reading your text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Slides for the room – ballroom, boardroom, virtual presentations – make certain the back of the room can see your slides and read the text and charts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F760A-4BA5-0951-BC50-DCD92668C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281" y="6356350"/>
            <a:ext cx="89006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D6D36D2-9203-45AA-887E-CA1C95613E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10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4ED187-65A1-10BB-F404-1DC379A849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631" t="21722" r="3203"/>
          <a:stretch/>
        </p:blipFill>
        <p:spPr>
          <a:xfrm>
            <a:off x="-16565" y="-457200"/>
            <a:ext cx="3206131" cy="367990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E94DFAB-5A75-740E-6B31-AED448140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22" r="70000"/>
          <a:stretch/>
        </p:blipFill>
        <p:spPr>
          <a:xfrm>
            <a:off x="0" y="2667000"/>
            <a:ext cx="3206131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05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oogle Ads Dashboard: Use Our Free 6 KPI Template - AgencyAnalytics">
            <a:extLst>
              <a:ext uri="{FF2B5EF4-FFF2-40B4-BE49-F238E27FC236}">
                <a16:creationId xmlns:a16="http://schemas.microsoft.com/office/drawing/2014/main" id="{3A465571-B38F-60CE-FD71-06EB55962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1143000"/>
            <a:ext cx="8178799" cy="513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C898E3-BE10-F23B-1434-DC863E5C69A1}"/>
              </a:ext>
            </a:extLst>
          </p:cNvPr>
          <p:cNvSpPr txBox="1"/>
          <p:nvPr/>
        </p:nvSpPr>
        <p:spPr>
          <a:xfrm>
            <a:off x="1643063" y="334421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Dashboards and Virtual Presentations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418E67-AA2B-431A-6D19-CB4050994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1462"/>
            <a:ext cx="1185863" cy="78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71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36D2-9203-45AA-887E-CA1C95613E71}" type="slidenum">
              <a:rPr lang="en-US" smtClean="0"/>
              <a:t>12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6AD307-5191-B250-8320-F7268C6882A9}"/>
              </a:ext>
            </a:extLst>
          </p:cNvPr>
          <p:cNvSpPr txBox="1"/>
          <p:nvPr/>
        </p:nvSpPr>
        <p:spPr>
          <a:xfrm>
            <a:off x="1752600" y="1447800"/>
            <a:ext cx="304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The Power of Thirds</a:t>
            </a:r>
          </a:p>
        </p:txBody>
      </p:sp>
    </p:spTree>
    <p:extLst>
      <p:ext uri="{BB962C8B-B14F-4D97-AF65-F5344CB8AC3E}">
        <p14:creationId xmlns:p14="http://schemas.microsoft.com/office/powerpoint/2010/main" val="2122850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BB620A5E-D6AD-5CD7-4483-E55D3EDD1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>
                <a:hlinkClick r:id="rId2"/>
              </a:rPr>
              <a:t>LaunchPad</a:t>
            </a:r>
            <a:br>
              <a:rPr lang="en-US" dirty="0"/>
            </a:b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A77BBA-49ED-482F-AA1C-3EDFE6326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2400" y="1143000"/>
            <a:ext cx="5111750" cy="585311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387733C2-4708-4A5D-83AF-A6014015E370}"/>
              </a:ext>
            </a:extLst>
          </p:cNvPr>
          <p:cNvSpPr txBox="1">
            <a:spLocks/>
          </p:cNvSpPr>
          <p:nvPr/>
        </p:nvSpPr>
        <p:spPr>
          <a:xfrm>
            <a:off x="6359348" y="2837981"/>
            <a:ext cx="3887391" cy="276344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</p:txBody>
      </p:sp>
      <p:pic>
        <p:nvPicPr>
          <p:cNvPr id="17" name="Picture 16" descr="A group of people sitting around a table with computers&#10;&#10;Description automatically generated with medium confidence">
            <a:extLst>
              <a:ext uri="{FF2B5EF4-FFF2-40B4-BE49-F238E27FC236}">
                <a16:creationId xmlns:a16="http://schemas.microsoft.com/office/drawing/2014/main" id="{A242A038-84FA-E122-DB88-C63FAC982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802" y="1136445"/>
            <a:ext cx="7486448" cy="4989718"/>
          </a:xfrm>
          <a:prstGeom prst="rect">
            <a:avLst/>
          </a:prstGeom>
        </p:spPr>
      </p:pic>
      <p:graphicFrame>
        <p:nvGraphicFramePr>
          <p:cNvPr id="22" name="Text Placeholder 6">
            <a:extLst>
              <a:ext uri="{FF2B5EF4-FFF2-40B4-BE49-F238E27FC236}">
                <a16:creationId xmlns:a16="http://schemas.microsoft.com/office/drawing/2014/main" id="{7DDE591F-0B63-639F-8337-1C13AF0DF8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1964200"/>
              </p:ext>
            </p:extLst>
          </p:nvPr>
        </p:nvGraphicFramePr>
        <p:xfrm>
          <a:off x="457200" y="1435100"/>
          <a:ext cx="3008313" cy="4691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29491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E3E186-4154-D60D-3F94-1F4966648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36D2-9203-45AA-887E-CA1C95613E71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3D1492-ED0B-7139-666F-21F0A1EDC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609600"/>
            <a:ext cx="8953500" cy="503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598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7200" dirty="0">
                <a:latin typeface="Gill Sans MT" panose="020B0502020104020203" pitchFamily="34" charset="0"/>
              </a:rPr>
              <a:t>Great Slide Decks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8A0338-1ACF-CE69-2BAD-9E275C97A9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great slide deck is half the battle won.</a:t>
            </a:r>
          </a:p>
        </p:txBody>
      </p:sp>
    </p:spTree>
    <p:extLst>
      <p:ext uri="{BB962C8B-B14F-4D97-AF65-F5344CB8AC3E}">
        <p14:creationId xmlns:p14="http://schemas.microsoft.com/office/powerpoint/2010/main" val="2398639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E46FF18-D259-8430-C209-9CA4F95FB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dirty="0"/>
              <a:t>1. Storyboard your Presentation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071A05C-9F5B-B379-2627-5F2AC9E97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24073" y="2438400"/>
            <a:ext cx="4939867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What is your main idea in 10 words or less?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What are the stories you can insert into the presentation?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What is the beginning? Middle? End?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Will your audience understand this story?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D4AE37-A0FC-B2B0-E42C-710A45EAEC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33" r="22447"/>
          <a:stretch/>
        </p:blipFill>
        <p:spPr>
          <a:xfrm>
            <a:off x="20" y="10"/>
            <a:ext cx="3476673" cy="6857990"/>
          </a:xfrm>
          <a:prstGeom prst="rect">
            <a:avLst/>
          </a:prstGeom>
          <a:effectLst/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2115117"/>
            <a:ext cx="47320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F760A-4BA5-0951-BC50-DCD92668C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281" y="6356350"/>
            <a:ext cx="89006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D6D36D2-9203-45AA-887E-CA1C95613E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15467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E46FF18-D259-8430-C209-9CA4F95FB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2. A Picture (or chart) tells a Thousand Words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071A05C-9F5B-B379-2627-5F2AC9E97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24073" y="2438400"/>
            <a:ext cx="4939867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What visuals tell the story?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What charts tell the story?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Maximize visuals.  Minimize text.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If the audience takes your deck home, will they understand the story?</a:t>
            </a:r>
          </a:p>
        </p:txBody>
      </p:sp>
      <p:pic>
        <p:nvPicPr>
          <p:cNvPr id="2" name="Picture 1" descr="A couple of girls posing for the camera&#10;&#10;Description automatically generated with low confidence">
            <a:extLst>
              <a:ext uri="{FF2B5EF4-FFF2-40B4-BE49-F238E27FC236}">
                <a16:creationId xmlns:a16="http://schemas.microsoft.com/office/drawing/2014/main" id="{F2F0622F-C5B1-ABE4-DBB7-DEC7CAA8ED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76" r="10898"/>
          <a:stretch/>
        </p:blipFill>
        <p:spPr>
          <a:xfrm>
            <a:off x="20" y="10"/>
            <a:ext cx="3476673" cy="6857990"/>
          </a:xfrm>
          <a:prstGeom prst="rect">
            <a:avLst/>
          </a:prstGeom>
          <a:effectLst/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2115117"/>
            <a:ext cx="4732020" cy="0"/>
          </a:xfrm>
          <a:prstGeom prst="line">
            <a:avLst/>
          </a:prstGeom>
          <a:ln w="19050">
            <a:solidFill>
              <a:srgbClr val="6EB1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F760A-4BA5-0951-BC50-DCD92668C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281" y="6356350"/>
            <a:ext cx="89006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D6D36D2-9203-45AA-887E-CA1C95613E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01026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shark swimming underwater&#10;&#10;Description automatically generated with low confidence">
            <a:extLst>
              <a:ext uri="{FF2B5EF4-FFF2-40B4-BE49-F238E27FC236}">
                <a16:creationId xmlns:a16="http://schemas.microsoft.com/office/drawing/2014/main" id="{9E44E9B2-26E0-8B80-4201-3BF98E982B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89" r="10797" b="-1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DB4D7-3C7C-DD3C-D5B7-F1E861244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D6D36D2-9203-45AA-887E-CA1C95613E7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619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852779-1A6A-C44A-2C0A-E8C1C1AF9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932" y="643466"/>
            <a:ext cx="672813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08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E46FF18-D259-8430-C209-9CA4F95FB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dirty="0"/>
              <a:t>3.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071A05C-9F5B-B379-2627-5F2AC9E97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24073" y="2438400"/>
            <a:ext cx="4939867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Use San Serif fonts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Use only 1 or 2 fonts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Make certain there is contrast between text and background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Use white space in visuals for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64CEBB-7E29-8234-F509-A1230E05C9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96" r="21484"/>
          <a:stretch/>
        </p:blipFill>
        <p:spPr>
          <a:xfrm>
            <a:off x="20" y="10"/>
            <a:ext cx="3476673" cy="6857990"/>
          </a:xfrm>
          <a:prstGeom prst="rect">
            <a:avLst/>
          </a:prstGeom>
          <a:effectLst/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2115117"/>
            <a:ext cx="4732020" cy="0"/>
          </a:xfrm>
          <a:prstGeom prst="line">
            <a:avLst/>
          </a:prstGeom>
          <a:ln w="19050">
            <a:solidFill>
              <a:srgbClr val="4F58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F760A-4BA5-0951-BC50-DCD92668C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281" y="6356350"/>
            <a:ext cx="89006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D6D36D2-9203-45AA-887E-CA1C95613E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95999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E46FF18-D259-8430-C209-9CA4F95FB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dirty="0"/>
              <a:t>4. Charts and Diagrams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071A05C-9F5B-B379-2627-5F2AC9E97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24073" y="2438400"/>
            <a:ext cx="4939867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Make labels clear.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What is your core point?  Make it big and bold.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Consider building the chart, emphasizing your core point.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14B2EB-8AAD-E49B-96B0-9C93E52AB9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6795"/>
          <a:stretch/>
        </p:blipFill>
        <p:spPr>
          <a:xfrm>
            <a:off x="20" y="10"/>
            <a:ext cx="3476673" cy="6857990"/>
          </a:xfrm>
          <a:prstGeom prst="rect">
            <a:avLst/>
          </a:prstGeom>
          <a:effectLst/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2115117"/>
            <a:ext cx="4732020" cy="0"/>
          </a:xfrm>
          <a:prstGeom prst="line">
            <a:avLst/>
          </a:prstGeom>
          <a:ln w="19050">
            <a:solidFill>
              <a:srgbClr val="F5BF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F760A-4BA5-0951-BC50-DCD92668C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281" y="6356350"/>
            <a:ext cx="89006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D6D36D2-9203-45AA-887E-CA1C95613E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71063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E46FF18-D259-8430-C209-9CA4F95FB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/>
              <a:t>5. Examples</a:t>
            </a:r>
            <a:endParaRPr lang="en-US" sz="41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071A05C-9F5B-B379-2627-5F2AC9E97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24073" y="2443313"/>
            <a:ext cx="4939867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hlinkClick r:id="rId2"/>
              </a:rPr>
              <a:t>https://presentationstemplate.com/slide-deck/market-opportunity</a:t>
            </a:r>
            <a:r>
              <a:rPr lang="en-US" sz="1700" dirty="0"/>
              <a:t> 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hlinkClick r:id="rId3"/>
              </a:rPr>
              <a:t>https://venngage.com/blog/best-pitch-decks/</a:t>
            </a:r>
            <a:r>
              <a:rPr lang="en-US" sz="1700" dirty="0"/>
              <a:t> 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hlinkClick r:id="rId4"/>
              </a:rPr>
              <a:t>https://launchpad.syr.edu/wp-content/uploads/2022/08/Pitch-deck-template-7.26.2022-updated-layout.pdf</a:t>
            </a:r>
            <a:r>
              <a:rPr lang="en-US" sz="17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F760A-4BA5-0951-BC50-DCD92668C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281" y="6356350"/>
            <a:ext cx="89006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D6D36D2-9203-45AA-887E-CA1C95613E7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9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1026" name="Picture 2" descr="Uber Pitch Deck Template">
            <a:extLst>
              <a:ext uri="{FF2B5EF4-FFF2-40B4-BE49-F238E27FC236}">
                <a16:creationId xmlns:a16="http://schemas.microsoft.com/office/drawing/2014/main" id="{36D45E38-0E69-9141-BA8C-811E525C20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333"/>
          <a:stretch/>
        </p:blipFill>
        <p:spPr bwMode="auto">
          <a:xfrm>
            <a:off x="228600" y="0"/>
            <a:ext cx="2971800" cy="7106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114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3560</TotalTime>
  <Words>322</Words>
  <Application>Microsoft Office PowerPoint</Application>
  <PresentationFormat>On-screen Show (4:3)</PresentationFormat>
  <Paragraphs>76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Gill Sans MT</vt:lpstr>
      <vt:lpstr>Office Theme</vt:lpstr>
      <vt:lpstr>PowerPoint Presentation</vt:lpstr>
      <vt:lpstr>Great Slide Decks</vt:lpstr>
      <vt:lpstr>1. Storyboard your Presentation</vt:lpstr>
      <vt:lpstr>2. A Picture (or chart) tells a Thousand Words</vt:lpstr>
      <vt:lpstr>PowerPoint Presentation</vt:lpstr>
      <vt:lpstr>PowerPoint Presentation</vt:lpstr>
      <vt:lpstr>3. Text</vt:lpstr>
      <vt:lpstr>4. Charts and Diagrams</vt:lpstr>
      <vt:lpstr>5. Examples</vt:lpstr>
      <vt:lpstr>6. Common Mistakes</vt:lpstr>
      <vt:lpstr>PowerPoint Presentation</vt:lpstr>
      <vt:lpstr>PowerPoint Presentation</vt:lpstr>
      <vt:lpstr>LaunchPad </vt:lpstr>
      <vt:lpstr>PowerPoint Presentation</vt:lpstr>
    </vt:vector>
  </TitlesOfParts>
  <Company>Syracuse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visitor</dc:creator>
  <cp:lastModifiedBy>Bruce R Kingma</cp:lastModifiedBy>
  <cp:revision>209</cp:revision>
  <cp:lastPrinted>2018-10-30T11:40:23Z</cp:lastPrinted>
  <dcterms:created xsi:type="dcterms:W3CDTF">2014-11-26T20:12:06Z</dcterms:created>
  <dcterms:modified xsi:type="dcterms:W3CDTF">2023-10-22T19:22:27Z</dcterms:modified>
</cp:coreProperties>
</file>